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0"/>
  </p:notesMasterIdLst>
  <p:sldIdLst>
    <p:sldId id="256" r:id="rId2"/>
    <p:sldId id="301" r:id="rId3"/>
    <p:sldId id="257" r:id="rId4"/>
    <p:sldId id="268" r:id="rId5"/>
    <p:sldId id="269" r:id="rId6"/>
    <p:sldId id="281" r:id="rId7"/>
    <p:sldId id="279" r:id="rId8"/>
    <p:sldId id="280" r:id="rId9"/>
    <p:sldId id="265" r:id="rId10"/>
    <p:sldId id="266" r:id="rId11"/>
    <p:sldId id="267" r:id="rId12"/>
    <p:sldId id="258" r:id="rId13"/>
    <p:sldId id="260" r:id="rId14"/>
    <p:sldId id="270" r:id="rId15"/>
    <p:sldId id="276" r:id="rId16"/>
    <p:sldId id="288" r:id="rId17"/>
    <p:sldId id="305" r:id="rId18"/>
    <p:sldId id="308" r:id="rId19"/>
    <p:sldId id="261" r:id="rId20"/>
    <p:sldId id="291" r:id="rId21"/>
    <p:sldId id="292" r:id="rId22"/>
    <p:sldId id="287" r:id="rId23"/>
    <p:sldId id="306" r:id="rId24"/>
    <p:sldId id="309" r:id="rId25"/>
    <p:sldId id="263" r:id="rId26"/>
    <p:sldId id="293" r:id="rId27"/>
    <p:sldId id="294" r:id="rId28"/>
    <p:sldId id="286" r:id="rId29"/>
    <p:sldId id="303" r:id="rId30"/>
    <p:sldId id="310" r:id="rId31"/>
    <p:sldId id="259" r:id="rId32"/>
    <p:sldId id="295" r:id="rId33"/>
    <p:sldId id="296" r:id="rId34"/>
    <p:sldId id="285" r:id="rId35"/>
    <p:sldId id="307" r:id="rId36"/>
    <p:sldId id="311" r:id="rId37"/>
    <p:sldId id="262" r:id="rId38"/>
    <p:sldId id="297" r:id="rId39"/>
    <p:sldId id="298" r:id="rId40"/>
    <p:sldId id="290" r:id="rId41"/>
    <p:sldId id="302" r:id="rId42"/>
    <p:sldId id="312" r:id="rId43"/>
    <p:sldId id="264" r:id="rId44"/>
    <p:sldId id="299" r:id="rId45"/>
    <p:sldId id="300" r:id="rId46"/>
    <p:sldId id="289" r:id="rId47"/>
    <p:sldId id="315" r:id="rId48"/>
    <p:sldId id="31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D5D5D5"/>
    <a:srgbClr val="E7CFCC"/>
    <a:srgbClr val="BC4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21DE9-E25D-462C-95A7-D7AB8E77EDEA}" v="224" dt="2021-10-04T04:31:32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inya Ekparinya" userId="2ca03f2d-e931-44e9-88c5-430e7265b3ca" providerId="ADAL" clId="{BF621DE9-E25D-462C-95A7-D7AB8E77EDEA}"/>
    <pc:docChg chg="undo redo custSel addSld delSld modSld sldOrd">
      <pc:chgData name="Parinya Ekparinya" userId="2ca03f2d-e931-44e9-88c5-430e7265b3ca" providerId="ADAL" clId="{BF621DE9-E25D-462C-95A7-D7AB8E77EDEA}" dt="2021-10-04T04:31:20.681" v="3633" actId="14826"/>
      <pc:docMkLst>
        <pc:docMk/>
      </pc:docMkLst>
      <pc:sldChg chg="modSp mod">
        <pc:chgData name="Parinya Ekparinya" userId="2ca03f2d-e931-44e9-88c5-430e7265b3ca" providerId="ADAL" clId="{BF621DE9-E25D-462C-95A7-D7AB8E77EDEA}" dt="2021-10-02T04:15:08.276" v="2110"/>
        <pc:sldMkLst>
          <pc:docMk/>
          <pc:sldMk cId="4117762756" sldId="256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4117762756" sldId="256"/>
            <ac:spMk id="2" creationId="{ADA8143A-3C87-4A6C-87A8-D60BCC632332}"/>
          </ac:spMkLst>
        </pc:spChg>
      </pc:sldChg>
      <pc:sldChg chg="addSp delSp modSp new mod">
        <pc:chgData name="Parinya Ekparinya" userId="2ca03f2d-e931-44e9-88c5-430e7265b3ca" providerId="ADAL" clId="{BF621DE9-E25D-462C-95A7-D7AB8E77EDEA}" dt="2021-10-03T07:57:12.688" v="2343" actId="22"/>
        <pc:sldMkLst>
          <pc:docMk/>
          <pc:sldMk cId="3713036368" sldId="257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713036368" sldId="257"/>
            <ac:spMk id="2" creationId="{E25CEE9B-5328-45F4-BA04-3BEFF74DF802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713036368" sldId="257"/>
            <ac:spMk id="3" creationId="{350DC31A-DACD-47E1-BE84-50759D85F729}"/>
          </ac:spMkLst>
        </pc:spChg>
        <pc:spChg chg="add del mod">
          <ac:chgData name="Parinya Ekparinya" userId="2ca03f2d-e931-44e9-88c5-430e7265b3ca" providerId="ADAL" clId="{BF621DE9-E25D-462C-95A7-D7AB8E77EDEA}" dt="2021-10-03T07:57:12.688" v="2343" actId="22"/>
          <ac:spMkLst>
            <pc:docMk/>
            <pc:sldMk cId="3713036368" sldId="257"/>
            <ac:spMk id="5" creationId="{47EFE83A-A57D-42C4-9A87-5A04B0901F0B}"/>
          </ac:spMkLst>
        </pc:spChg>
      </pc:sldChg>
      <pc:sldChg chg="addSp modSp new mod modClrScheme chgLayout">
        <pc:chgData name="Parinya Ekparinya" userId="2ca03f2d-e931-44e9-88c5-430e7265b3ca" providerId="ADAL" clId="{BF621DE9-E25D-462C-95A7-D7AB8E77EDEA}" dt="2021-10-03T07:29:28.172" v="2329" actId="20577"/>
        <pc:sldMkLst>
          <pc:docMk/>
          <pc:sldMk cId="2031788856" sldId="258"/>
        </pc:sldMkLst>
        <pc:spChg chg="mod ord">
          <ac:chgData name="Parinya Ekparinya" userId="2ca03f2d-e931-44e9-88c5-430e7265b3ca" providerId="ADAL" clId="{BF621DE9-E25D-462C-95A7-D7AB8E77EDEA}" dt="2021-10-03T07:28:42.669" v="2313" actId="700"/>
          <ac:spMkLst>
            <pc:docMk/>
            <pc:sldMk cId="2031788856" sldId="258"/>
            <ac:spMk id="2" creationId="{EE42A42D-760A-409C-B866-973BE6BE9E0A}"/>
          </ac:spMkLst>
        </pc:spChg>
        <pc:spChg chg="mod ord">
          <ac:chgData name="Parinya Ekparinya" userId="2ca03f2d-e931-44e9-88c5-430e7265b3ca" providerId="ADAL" clId="{BF621DE9-E25D-462C-95A7-D7AB8E77EDEA}" dt="2021-10-03T07:29:23.634" v="2327" actId="20577"/>
          <ac:spMkLst>
            <pc:docMk/>
            <pc:sldMk cId="2031788856" sldId="258"/>
            <ac:spMk id="3" creationId="{173C1596-4EBC-406A-B159-51545391343C}"/>
          </ac:spMkLst>
        </pc:spChg>
        <pc:spChg chg="add mod ord">
          <ac:chgData name="Parinya Ekparinya" userId="2ca03f2d-e931-44e9-88c5-430e7265b3ca" providerId="ADAL" clId="{BF621DE9-E25D-462C-95A7-D7AB8E77EDEA}" dt="2021-10-03T07:29:28.172" v="2329" actId="20577"/>
          <ac:spMkLst>
            <pc:docMk/>
            <pc:sldMk cId="2031788856" sldId="258"/>
            <ac:spMk id="4" creationId="{4164CA05-CE5B-4785-A320-52BEAC9EA6AE}"/>
          </ac:spMkLst>
        </pc:spChg>
      </pc:sldChg>
      <pc:sldChg chg="addSp delSp modSp new mod ord setBg modClrScheme delDesignElem chgLayout">
        <pc:chgData name="Parinya Ekparinya" userId="2ca03f2d-e931-44e9-88c5-430e7265b3ca" providerId="ADAL" clId="{BF621DE9-E25D-462C-95A7-D7AB8E77EDEA}" dt="2021-10-02T04:14:55.819" v="2108"/>
        <pc:sldMkLst>
          <pc:docMk/>
          <pc:sldMk cId="3844152499" sldId="259"/>
        </pc:sldMkLst>
        <pc:spChg chg="del mod ord">
          <ac:chgData name="Parinya Ekparinya" userId="2ca03f2d-e931-44e9-88c5-430e7265b3ca" providerId="ADAL" clId="{BF621DE9-E25D-462C-95A7-D7AB8E77EDEA}" dt="2021-10-01T04:37:53.581" v="19" actId="700"/>
          <ac:spMkLst>
            <pc:docMk/>
            <pc:sldMk cId="3844152499" sldId="259"/>
            <ac:spMk id="2" creationId="{CDB5A56D-BEF0-4D44-A8D7-D227C1783164}"/>
          </ac:spMkLst>
        </pc:spChg>
        <pc:spChg chg="del mod ord">
          <ac:chgData name="Parinya Ekparinya" userId="2ca03f2d-e931-44e9-88c5-430e7265b3ca" providerId="ADAL" clId="{BF621DE9-E25D-462C-95A7-D7AB8E77EDEA}" dt="2021-10-01T04:37:53.581" v="19" actId="700"/>
          <ac:spMkLst>
            <pc:docMk/>
            <pc:sldMk cId="3844152499" sldId="259"/>
            <ac:spMk id="3" creationId="{911E1576-4F2D-482A-AC49-5F284D685932}"/>
          </ac:spMkLst>
        </pc:spChg>
        <pc:spChg chg="add mod ord">
          <ac:chgData name="Parinya Ekparinya" userId="2ca03f2d-e931-44e9-88c5-430e7265b3ca" providerId="ADAL" clId="{BF621DE9-E25D-462C-95A7-D7AB8E77EDEA}" dt="2021-10-02T01:20:19.533" v="1519" actId="26606"/>
          <ac:spMkLst>
            <pc:docMk/>
            <pc:sldMk cId="3844152499" sldId="259"/>
            <ac:spMk id="4" creationId="{B2F72269-F1B0-47E0-916F-E6D1211A1DC3}"/>
          </ac:spMkLst>
        </pc:spChg>
        <pc:spChg chg="add mod ord">
          <ac:chgData name="Parinya Ekparinya" userId="2ca03f2d-e931-44e9-88c5-430e7265b3ca" providerId="ADAL" clId="{BF621DE9-E25D-462C-95A7-D7AB8E77EDEA}" dt="2021-10-02T01:20:19.533" v="1519" actId="26606"/>
          <ac:spMkLst>
            <pc:docMk/>
            <pc:sldMk cId="3844152499" sldId="259"/>
            <ac:spMk id="5" creationId="{6DEC8CAA-1DFE-45C8-9448-5D5DE4AC49AF}"/>
          </ac:spMkLst>
        </pc:spChg>
        <pc:picChg chg="add mod">
          <ac:chgData name="Parinya Ekparinya" userId="2ca03f2d-e931-44e9-88c5-430e7265b3ca" providerId="ADAL" clId="{BF621DE9-E25D-462C-95A7-D7AB8E77EDEA}" dt="2021-10-02T01:28:53.502" v="1589" actId="1076"/>
          <ac:picMkLst>
            <pc:docMk/>
            <pc:sldMk cId="3844152499" sldId="259"/>
            <ac:picMk id="7" creationId="{710DD7F0-6DCF-4293-A92A-819113C05091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3844152499" sldId="259"/>
            <ac:picMk id="11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3844152499" sldId="259"/>
            <ac:picMk id="13" creationId="{EE585F70-7C5D-424E-A182-39507AF48A0C}"/>
          </ac:picMkLst>
        </pc:picChg>
      </pc:sldChg>
      <pc:sldChg chg="addSp delSp modSp add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1838579415" sldId="260"/>
        </pc:sldMkLst>
        <pc:spChg chg="mod">
          <ac:chgData name="Parinya Ekparinya" userId="2ca03f2d-e931-44e9-88c5-430e7265b3ca" providerId="ADAL" clId="{BF621DE9-E25D-462C-95A7-D7AB8E77EDEA}" dt="2021-10-02T01:20:09.603" v="1518" actId="26606"/>
          <ac:spMkLst>
            <pc:docMk/>
            <pc:sldMk cId="1838579415" sldId="260"/>
            <ac:spMk id="4" creationId="{B2F72269-F1B0-47E0-916F-E6D1211A1DC3}"/>
          </ac:spMkLst>
        </pc:spChg>
        <pc:spChg chg="mod">
          <ac:chgData name="Parinya Ekparinya" userId="2ca03f2d-e931-44e9-88c5-430e7265b3ca" providerId="ADAL" clId="{BF621DE9-E25D-462C-95A7-D7AB8E77EDEA}" dt="2021-10-02T01:20:09.603" v="1518" actId="26606"/>
          <ac:spMkLst>
            <pc:docMk/>
            <pc:sldMk cId="1838579415" sldId="260"/>
            <ac:spMk id="5" creationId="{6DEC8CAA-1DFE-45C8-9448-5D5DE4AC49AF}"/>
          </ac:spMkLst>
        </pc:spChg>
        <pc:picChg chg="add del">
          <ac:chgData name="Parinya Ekparinya" userId="2ca03f2d-e931-44e9-88c5-430e7265b3ca" providerId="ADAL" clId="{BF621DE9-E25D-462C-95A7-D7AB8E77EDEA}" dt="2021-10-02T01:17:39.002" v="1487" actId="26606"/>
          <ac:picMkLst>
            <pc:docMk/>
            <pc:sldMk cId="1838579415" sldId="260"/>
            <ac:picMk id="7" creationId="{738E43FF-03F2-4A54-A952-97DDE04D014F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838579415" sldId="260"/>
            <ac:picMk id="8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9:11.700" v="1501" actId="26606"/>
          <ac:picMkLst>
            <pc:docMk/>
            <pc:sldMk cId="1838579415" sldId="260"/>
            <ac:picMk id="9" creationId="{8956F67C-FD8A-4935-BEB4-57A457976511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838579415" sldId="260"/>
            <ac:picMk id="10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1:19:11.700" v="1501" actId="26606"/>
          <ac:picMkLst>
            <pc:docMk/>
            <pc:sldMk cId="1838579415" sldId="260"/>
            <ac:picMk id="11" creationId="{08187575-5CB4-477B-AA47-020C6D2A786E}"/>
          </ac:picMkLst>
        </pc:picChg>
        <pc:picChg chg="add">
          <ac:chgData name="Parinya Ekparinya" userId="2ca03f2d-e931-44e9-88c5-430e7265b3ca" providerId="ADAL" clId="{BF621DE9-E25D-462C-95A7-D7AB8E77EDEA}" dt="2021-10-02T01:20:09.603" v="1518" actId="26606"/>
          <ac:picMkLst>
            <pc:docMk/>
            <pc:sldMk cId="1838579415" sldId="260"/>
            <ac:picMk id="12" creationId="{DF0EEBA5-1F56-43DD-8ED7-EF979ACCEC0A}"/>
          </ac:picMkLst>
        </pc:picChg>
        <pc:picChg chg="add del">
          <ac:chgData name="Parinya Ekparinya" userId="2ca03f2d-e931-44e9-88c5-430e7265b3ca" providerId="ADAL" clId="{BF621DE9-E25D-462C-95A7-D7AB8E77EDEA}" dt="2021-10-02T01:19:11.700" v="1501" actId="26606"/>
          <ac:picMkLst>
            <pc:docMk/>
            <pc:sldMk cId="1838579415" sldId="260"/>
            <ac:picMk id="13" creationId="{EE585F70-7C5D-424E-A182-39507AF48A0C}"/>
          </ac:picMkLst>
        </pc:picChg>
      </pc:sldChg>
      <pc:sldChg chg="addSp delSp modSp add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2911512221" sldId="261"/>
        </pc:sldMkLst>
        <pc:spChg chg="mod">
          <ac:chgData name="Parinya Ekparinya" userId="2ca03f2d-e931-44e9-88c5-430e7265b3ca" providerId="ADAL" clId="{BF621DE9-E25D-462C-95A7-D7AB8E77EDEA}" dt="2021-10-02T01:20:02.367" v="1517" actId="26606"/>
          <ac:spMkLst>
            <pc:docMk/>
            <pc:sldMk cId="2911512221" sldId="261"/>
            <ac:spMk id="4" creationId="{B2F72269-F1B0-47E0-916F-E6D1211A1DC3}"/>
          </ac:spMkLst>
        </pc:spChg>
        <pc:spChg chg="mod">
          <ac:chgData name="Parinya Ekparinya" userId="2ca03f2d-e931-44e9-88c5-430e7265b3ca" providerId="ADAL" clId="{BF621DE9-E25D-462C-95A7-D7AB8E77EDEA}" dt="2021-10-02T01:20:02.367" v="1517" actId="26606"/>
          <ac:spMkLst>
            <pc:docMk/>
            <pc:sldMk cId="2911512221" sldId="261"/>
            <ac:spMk id="5" creationId="{6DEC8CAA-1DFE-45C8-9448-5D5DE4AC49AF}"/>
          </ac:spMkLst>
        </pc:spChg>
        <pc:spChg chg="add del">
          <ac:chgData name="Parinya Ekparinya" userId="2ca03f2d-e931-44e9-88c5-430e7265b3ca" providerId="ADAL" clId="{BF621DE9-E25D-462C-95A7-D7AB8E77EDEA}" dt="2021-10-02T01:18:14.758" v="1494" actId="26606"/>
          <ac:spMkLst>
            <pc:docMk/>
            <pc:sldMk cId="2911512221" sldId="261"/>
            <ac:spMk id="20" creationId="{608EAA06-5488-416B-B2B2-E55213011012}"/>
          </ac:spMkLst>
        </pc:spChg>
        <pc:picChg chg="add del">
          <ac:chgData name="Parinya Ekparinya" userId="2ca03f2d-e931-44e9-88c5-430e7265b3ca" providerId="ADAL" clId="{BF621DE9-E25D-462C-95A7-D7AB8E77EDEA}" dt="2021-10-02T01:18:07.909" v="1490" actId="26606"/>
          <ac:picMkLst>
            <pc:docMk/>
            <pc:sldMk cId="2911512221" sldId="261"/>
            <ac:picMk id="7" creationId="{1C07152E-EF3E-4577-9155-D4C0D315DBB0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2911512221" sldId="261"/>
            <ac:picMk id="8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2911512221" sldId="261"/>
            <ac:picMk id="9" creationId="{EE585F70-7C5D-424E-A182-39507AF48A0C}"/>
          </ac:picMkLst>
        </pc:picChg>
        <pc:picChg chg="add mod">
          <ac:chgData name="Parinya Ekparinya" userId="2ca03f2d-e931-44e9-88c5-430e7265b3ca" providerId="ADAL" clId="{BF621DE9-E25D-462C-95A7-D7AB8E77EDEA}" dt="2021-10-02T01:31:53.141" v="1615" actId="1076"/>
          <ac:picMkLst>
            <pc:docMk/>
            <pc:sldMk cId="2911512221" sldId="261"/>
            <ac:picMk id="10" creationId="{C139E3BF-E309-4F29-B544-E17ACCD2CB25}"/>
          </ac:picMkLst>
        </pc:picChg>
        <pc:picChg chg="add del">
          <ac:chgData name="Parinya Ekparinya" userId="2ca03f2d-e931-44e9-88c5-430e7265b3ca" providerId="ADAL" clId="{BF621DE9-E25D-462C-95A7-D7AB8E77EDEA}" dt="2021-10-02T01:18:07.909" v="1490" actId="26606"/>
          <ac:picMkLst>
            <pc:docMk/>
            <pc:sldMk cId="2911512221" sldId="261"/>
            <ac:picMk id="11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8:07.909" v="1490" actId="26606"/>
          <ac:picMkLst>
            <pc:docMk/>
            <pc:sldMk cId="2911512221" sldId="261"/>
            <ac:picMk id="13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1:18:09.934" v="1492" actId="26606"/>
          <ac:picMkLst>
            <pc:docMk/>
            <pc:sldMk cId="2911512221" sldId="261"/>
            <ac:picMk id="15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8:09.934" v="1492" actId="26606"/>
          <ac:picMkLst>
            <pc:docMk/>
            <pc:sldMk cId="2911512221" sldId="261"/>
            <ac:picMk id="16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1:18:09.934" v="1492" actId="26606"/>
          <ac:picMkLst>
            <pc:docMk/>
            <pc:sldMk cId="2911512221" sldId="261"/>
            <ac:picMk id="17" creationId="{16A091B9-12FC-4467-B75B-CE18C06A76A5}"/>
          </ac:picMkLst>
        </pc:picChg>
        <pc:picChg chg="add del">
          <ac:chgData name="Parinya Ekparinya" userId="2ca03f2d-e931-44e9-88c5-430e7265b3ca" providerId="ADAL" clId="{BF621DE9-E25D-462C-95A7-D7AB8E77EDEA}" dt="2021-10-02T01:18:14.758" v="1494" actId="26606"/>
          <ac:picMkLst>
            <pc:docMk/>
            <pc:sldMk cId="2911512221" sldId="261"/>
            <ac:picMk id="19" creationId="{6E28A6CC-96B2-4868-ACAB-2FB5D6AE1CF5}"/>
          </ac:picMkLst>
        </pc:picChg>
        <pc:picChg chg="add del">
          <ac:chgData name="Parinya Ekparinya" userId="2ca03f2d-e931-44e9-88c5-430e7265b3ca" providerId="ADAL" clId="{BF621DE9-E25D-462C-95A7-D7AB8E77EDEA}" dt="2021-10-02T01:19:09.902" v="1500" actId="26606"/>
          <ac:picMkLst>
            <pc:docMk/>
            <pc:sldMk cId="2911512221" sldId="261"/>
            <ac:picMk id="22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1:19:09.902" v="1500" actId="26606"/>
          <ac:picMkLst>
            <pc:docMk/>
            <pc:sldMk cId="2911512221" sldId="261"/>
            <ac:picMk id="23" creationId="{EE585F70-7C5D-424E-A182-39507AF48A0C}"/>
          </ac:picMkLst>
        </pc:picChg>
        <pc:picChg chg="add del mod">
          <ac:chgData name="Parinya Ekparinya" userId="2ca03f2d-e931-44e9-88c5-430e7265b3ca" providerId="ADAL" clId="{BF621DE9-E25D-462C-95A7-D7AB8E77EDEA}" dt="2021-10-02T01:19:09.902" v="1500" actId="26606"/>
          <ac:picMkLst>
            <pc:docMk/>
            <pc:sldMk cId="2911512221" sldId="261"/>
            <ac:picMk id="24" creationId="{16A091B9-12FC-4467-B75B-CE18C06A76A5}"/>
          </ac:picMkLst>
        </pc:picChg>
      </pc:sldChg>
      <pc:sldChg chg="addSp delSp modSp new mod or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1544099586" sldId="262"/>
        </pc:sldMkLst>
        <pc:spChg chg="mod">
          <ac:chgData name="Parinya Ekparinya" userId="2ca03f2d-e931-44e9-88c5-430e7265b3ca" providerId="ADAL" clId="{BF621DE9-E25D-462C-95A7-D7AB8E77EDEA}" dt="2021-10-02T01:24:31.181" v="1584" actId="20577"/>
          <ac:spMkLst>
            <pc:docMk/>
            <pc:sldMk cId="1544099586" sldId="262"/>
            <ac:spMk id="2" creationId="{95FF51EB-275B-475C-A514-FCF2596E1C4C}"/>
          </ac:spMkLst>
        </pc:spChg>
        <pc:spChg chg="mod">
          <ac:chgData name="Parinya Ekparinya" userId="2ca03f2d-e931-44e9-88c5-430e7265b3ca" providerId="ADAL" clId="{BF621DE9-E25D-462C-95A7-D7AB8E77EDEA}" dt="2021-10-02T01:22:01.584" v="1580" actId="26606"/>
          <ac:spMkLst>
            <pc:docMk/>
            <pc:sldMk cId="1544099586" sldId="262"/>
            <ac:spMk id="3" creationId="{A978228F-BA27-4209-AF49-B5A085DD7660}"/>
          </ac:spMkLst>
        </pc:spChg>
        <pc:picChg chg="add mod">
          <ac:chgData name="Parinya Ekparinya" userId="2ca03f2d-e931-44e9-88c5-430e7265b3ca" providerId="ADAL" clId="{BF621DE9-E25D-462C-95A7-D7AB8E77EDEA}" dt="2021-10-02T01:24:20.488" v="1581" actId="14826"/>
          <ac:picMkLst>
            <pc:docMk/>
            <pc:sldMk cId="1544099586" sldId="262"/>
            <ac:picMk id="5" creationId="{F86FC239-82AC-4D08-A293-730412D9C369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544099586" sldId="262"/>
            <ac:picMk id="9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1544099586" sldId="262"/>
            <ac:picMk id="11" creationId="{EE585F70-7C5D-424E-A182-39507AF48A0C}"/>
          </ac:picMkLst>
        </pc:picChg>
      </pc:sldChg>
      <pc:sldChg chg="addSp delSp modSp new mod setBg setClrOvrMap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4008087492" sldId="263"/>
        </pc:sldMkLst>
        <pc:spChg chg="mod">
          <ac:chgData name="Parinya Ekparinya" userId="2ca03f2d-e931-44e9-88c5-430e7265b3ca" providerId="ADAL" clId="{BF621DE9-E25D-462C-95A7-D7AB8E77EDEA}" dt="2021-10-02T01:19:55.816" v="1516" actId="26606"/>
          <ac:spMkLst>
            <pc:docMk/>
            <pc:sldMk cId="4008087492" sldId="263"/>
            <ac:spMk id="2" creationId="{64E94FEB-2435-4524-85E8-208BA77BACC3}"/>
          </ac:spMkLst>
        </pc:spChg>
        <pc:spChg chg="mod">
          <ac:chgData name="Parinya Ekparinya" userId="2ca03f2d-e931-44e9-88c5-430e7265b3ca" providerId="ADAL" clId="{BF621DE9-E25D-462C-95A7-D7AB8E77EDEA}" dt="2021-10-02T01:19:55.816" v="1516" actId="26606"/>
          <ac:spMkLst>
            <pc:docMk/>
            <pc:sldMk cId="4008087492" sldId="263"/>
            <ac:spMk id="3" creationId="{FAA0C81F-334B-4CC2-88E7-EAD74DADFC0F}"/>
          </ac:spMkLst>
        </pc:spChg>
        <pc:spChg chg="add del">
          <ac:chgData name="Parinya Ekparinya" userId="2ca03f2d-e931-44e9-88c5-430e7265b3ca" providerId="ADAL" clId="{BF621DE9-E25D-462C-95A7-D7AB8E77EDEA}" dt="2021-10-02T01:18:53.635" v="1498" actId="26606"/>
          <ac:spMkLst>
            <pc:docMk/>
            <pc:sldMk cId="4008087492" sldId="263"/>
            <ac:spMk id="8" creationId="{2BFC186A-5A9F-4A9A-A72D-DFBBE9934418}"/>
          </ac:spMkLst>
        </pc:spChg>
        <pc:spChg chg="add del">
          <ac:chgData name="Parinya Ekparinya" userId="2ca03f2d-e931-44e9-88c5-430e7265b3ca" providerId="ADAL" clId="{BF621DE9-E25D-462C-95A7-D7AB8E77EDEA}" dt="2021-10-02T01:18:53.635" v="1498" actId="26606"/>
          <ac:spMkLst>
            <pc:docMk/>
            <pc:sldMk cId="4008087492" sldId="263"/>
            <ac:spMk id="10" creationId="{E8EE1E2B-262B-4EE5-9AB3-125FAB1A8A40}"/>
          </ac:spMkLst>
        </pc:spChg>
        <pc:picChg chg="add">
          <ac:chgData name="Parinya Ekparinya" userId="2ca03f2d-e931-44e9-88c5-430e7265b3ca" providerId="ADAL" clId="{BF621DE9-E25D-462C-95A7-D7AB8E77EDEA}" dt="2021-10-02T01:19:55.816" v="1516" actId="26606"/>
          <ac:picMkLst>
            <pc:docMk/>
            <pc:sldMk cId="4008087492" sldId="263"/>
            <ac:picMk id="5" creationId="{73CB799B-440F-489B-8EB1-C42FB50F6427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4008087492" sldId="263"/>
            <ac:picMk id="9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4008087492" sldId="263"/>
            <ac:picMk id="11" creationId="{EE585F70-7C5D-424E-A182-39507AF48A0C}"/>
          </ac:picMkLst>
        </pc:picChg>
        <pc:cxnChg chg="add del">
          <ac:chgData name="Parinya Ekparinya" userId="2ca03f2d-e931-44e9-88c5-430e7265b3ca" providerId="ADAL" clId="{BF621DE9-E25D-462C-95A7-D7AB8E77EDEA}" dt="2021-10-02T01:18:53.635" v="1498" actId="26606"/>
          <ac:cxnSpMkLst>
            <pc:docMk/>
            <pc:sldMk cId="4008087492" sldId="263"/>
            <ac:cxnSpMk id="12" creationId="{862CADB7-E9BE-4376-8036-0D21CBDC96A7}"/>
          </ac:cxnSpMkLst>
        </pc:cxnChg>
      </pc:sldChg>
      <pc:sldChg chg="addSp delSp modSp new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68474713" sldId="264"/>
        </pc:sldMkLst>
        <pc:spChg chg="mod">
          <ac:chgData name="Parinya Ekparinya" userId="2ca03f2d-e931-44e9-88c5-430e7265b3ca" providerId="ADAL" clId="{BF621DE9-E25D-462C-95A7-D7AB8E77EDEA}" dt="2021-10-02T01:31:22.064" v="1613" actId="20577"/>
          <ac:spMkLst>
            <pc:docMk/>
            <pc:sldMk cId="68474713" sldId="264"/>
            <ac:spMk id="2" creationId="{9D6CD399-7C38-40C6-B1A0-902E524CAE08}"/>
          </ac:spMkLst>
        </pc:spChg>
        <pc:spChg chg="mod">
          <ac:chgData name="Parinya Ekparinya" userId="2ca03f2d-e931-44e9-88c5-430e7265b3ca" providerId="ADAL" clId="{BF621DE9-E25D-462C-95A7-D7AB8E77EDEA}" dt="2021-10-02T01:30:01.901" v="1601" actId="26606"/>
          <ac:spMkLst>
            <pc:docMk/>
            <pc:sldMk cId="68474713" sldId="264"/>
            <ac:spMk id="3" creationId="{6A3647CE-9F1F-427C-83CA-D0140440B9C5}"/>
          </ac:spMkLst>
        </pc:spChg>
        <pc:picChg chg="add mod">
          <ac:chgData name="Parinya Ekparinya" userId="2ca03f2d-e931-44e9-88c5-430e7265b3ca" providerId="ADAL" clId="{BF621DE9-E25D-462C-95A7-D7AB8E77EDEA}" dt="2021-10-02T01:31:12.174" v="1602" actId="14826"/>
          <ac:picMkLst>
            <pc:docMk/>
            <pc:sldMk cId="68474713" sldId="264"/>
            <ac:picMk id="5" creationId="{7329F719-3D23-4AEA-A7F1-AEB18802C19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68474713" sldId="264"/>
            <ac:picMk id="9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68474713" sldId="264"/>
            <ac:picMk id="11" creationId="{EE585F70-7C5D-424E-A182-39507AF48A0C}"/>
          </ac:picMkLst>
        </pc:picChg>
      </pc:sldChg>
      <pc:sldChg chg="addSp delSp modSp new mod ord modClrScheme chgLayout">
        <pc:chgData name="Parinya Ekparinya" userId="2ca03f2d-e931-44e9-88c5-430e7265b3ca" providerId="ADAL" clId="{BF621DE9-E25D-462C-95A7-D7AB8E77EDEA}" dt="2021-10-02T04:15:08.276" v="2110"/>
        <pc:sldMkLst>
          <pc:docMk/>
          <pc:sldMk cId="365090684" sldId="265"/>
        </pc:sldMkLst>
        <pc:spChg chg="del mod ord">
          <ac:chgData name="Parinya Ekparinya" userId="2ca03f2d-e931-44e9-88c5-430e7265b3ca" providerId="ADAL" clId="{BF621DE9-E25D-462C-95A7-D7AB8E77EDEA}" dt="2021-10-01T14:33:13.870" v="222" actId="700"/>
          <ac:spMkLst>
            <pc:docMk/>
            <pc:sldMk cId="365090684" sldId="265"/>
            <ac:spMk id="2" creationId="{B03180A7-A75F-4510-ACA6-A874EE149131}"/>
          </ac:spMkLst>
        </pc:spChg>
        <pc:spChg chg="del mod ord">
          <ac:chgData name="Parinya Ekparinya" userId="2ca03f2d-e931-44e9-88c5-430e7265b3ca" providerId="ADAL" clId="{BF621DE9-E25D-462C-95A7-D7AB8E77EDEA}" dt="2021-10-01T14:33:13.870" v="222" actId="700"/>
          <ac:spMkLst>
            <pc:docMk/>
            <pc:sldMk cId="365090684" sldId="265"/>
            <ac:spMk id="3" creationId="{D273B389-8DFE-41A4-B645-FE8BC36F58D4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365090684" sldId="265"/>
            <ac:spMk id="4" creationId="{D673216E-BB04-48DD-9090-8E717FBF7DD3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365090684" sldId="265"/>
            <ac:spMk id="5" creationId="{05487B5F-A007-4371-B793-B0A0C073EFDA}"/>
          </ac:spMkLst>
        </pc:spChg>
      </pc:sldChg>
      <pc:sldChg chg="modSp new mod">
        <pc:chgData name="Parinya Ekparinya" userId="2ca03f2d-e931-44e9-88c5-430e7265b3ca" providerId="ADAL" clId="{BF621DE9-E25D-462C-95A7-D7AB8E77EDEA}" dt="2021-10-02T04:15:08.276" v="2110"/>
        <pc:sldMkLst>
          <pc:docMk/>
          <pc:sldMk cId="635555930" sldId="266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635555930" sldId="266"/>
            <ac:spMk id="2" creationId="{38901B0C-5736-4C36-9150-549B72467828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635555930" sldId="266"/>
            <ac:spMk id="3" creationId="{AA8D88F8-399C-476C-A8A3-C89BA0BF7678}"/>
          </ac:spMkLst>
        </pc:spChg>
      </pc:sldChg>
      <pc:sldChg chg="modSp new mod">
        <pc:chgData name="Parinya Ekparinya" userId="2ca03f2d-e931-44e9-88c5-430e7265b3ca" providerId="ADAL" clId="{BF621DE9-E25D-462C-95A7-D7AB8E77EDEA}" dt="2021-10-02T04:15:08.276" v="2110"/>
        <pc:sldMkLst>
          <pc:docMk/>
          <pc:sldMk cId="4168627902" sldId="267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4168627902" sldId="267"/>
            <ac:spMk id="2" creationId="{367A8C51-DE23-4FA5-ACA8-CA0257E94692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4168627902" sldId="267"/>
            <ac:spMk id="3" creationId="{7449D50E-6CAE-47F2-B2C7-406A453699A7}"/>
          </ac:spMkLst>
        </pc:spChg>
      </pc:sldChg>
      <pc:sldChg chg="addSp delSp modSp new mod setBg modClrScheme addAnim delAnim delDesignElem chgLayout">
        <pc:chgData name="Parinya Ekparinya" userId="2ca03f2d-e931-44e9-88c5-430e7265b3ca" providerId="ADAL" clId="{BF621DE9-E25D-462C-95A7-D7AB8E77EDEA}" dt="2021-10-02T04:14:55.819" v="2108"/>
        <pc:sldMkLst>
          <pc:docMk/>
          <pc:sldMk cId="3778913732" sldId="268"/>
        </pc:sldMkLst>
        <pc:spChg chg="del">
          <ac:chgData name="Parinya Ekparinya" userId="2ca03f2d-e931-44e9-88c5-430e7265b3ca" providerId="ADAL" clId="{BF621DE9-E25D-462C-95A7-D7AB8E77EDEA}" dt="2021-10-02T00:52:31.017" v="999" actId="700"/>
          <ac:spMkLst>
            <pc:docMk/>
            <pc:sldMk cId="3778913732" sldId="268"/>
            <ac:spMk id="2" creationId="{5BCB807D-7F1C-4D13-B8F9-A40E061397D4}"/>
          </ac:spMkLst>
        </pc:spChg>
        <pc:spChg chg="del">
          <ac:chgData name="Parinya Ekparinya" userId="2ca03f2d-e931-44e9-88c5-430e7265b3ca" providerId="ADAL" clId="{BF621DE9-E25D-462C-95A7-D7AB8E77EDEA}" dt="2021-10-02T00:52:31.017" v="999" actId="700"/>
          <ac:spMkLst>
            <pc:docMk/>
            <pc:sldMk cId="3778913732" sldId="268"/>
            <ac:spMk id="3" creationId="{14ECA655-D5A8-4A3B-BDEA-C7A05B598ED0}"/>
          </ac:spMkLst>
        </pc:spChg>
        <pc:spChg chg="add mod">
          <ac:chgData name="Parinya Ekparinya" userId="2ca03f2d-e931-44e9-88c5-430e7265b3ca" providerId="ADAL" clId="{BF621DE9-E25D-462C-95A7-D7AB8E77EDEA}" dt="2021-10-02T02:53:59.028" v="2007" actId="20577"/>
          <ac:spMkLst>
            <pc:docMk/>
            <pc:sldMk cId="3778913732" sldId="268"/>
            <ac:spMk id="4" creationId="{ED76FCB8-D80A-4894-BFED-4B64CF3B8F67}"/>
          </ac:spMkLst>
        </pc:spChg>
        <pc:picChg chg="add mod">
          <ac:chgData name="Parinya Ekparinya" userId="2ca03f2d-e931-44e9-88c5-430e7265b3ca" providerId="ADAL" clId="{BF621DE9-E25D-462C-95A7-D7AB8E77EDEA}" dt="2021-10-02T00:57:47.241" v="1105" actId="1076"/>
          <ac:picMkLst>
            <pc:docMk/>
            <pc:sldMk cId="3778913732" sldId="268"/>
            <ac:picMk id="5" creationId="{95E4DD24-14BA-4776-BC82-130B646690AE}"/>
          </ac:picMkLst>
        </pc:picChg>
        <pc:picChg chg="add del">
          <ac:chgData name="Parinya Ekparinya" userId="2ca03f2d-e931-44e9-88c5-430e7265b3ca" providerId="ADAL" clId="{BF621DE9-E25D-462C-95A7-D7AB8E77EDEA}" dt="2021-10-02T00:54:48.450" v="1060" actId="26606"/>
          <ac:picMkLst>
            <pc:docMk/>
            <pc:sldMk cId="3778913732" sldId="268"/>
            <ac:picMk id="10" creationId="{08187575-5CB4-477B-AA47-020C6D2A786E}"/>
          </ac:picMkLst>
        </pc:picChg>
        <pc:picChg chg="add del">
          <ac:chgData name="Parinya Ekparinya" userId="2ca03f2d-e931-44e9-88c5-430e7265b3ca" providerId="ADAL" clId="{BF621DE9-E25D-462C-95A7-D7AB8E77EDEA}" dt="2021-10-02T00:54:48.450" v="1060" actId="26606"/>
          <ac:picMkLst>
            <pc:docMk/>
            <pc:sldMk cId="3778913732" sldId="268"/>
            <ac:picMk id="12" creationId="{EE585F70-7C5D-424E-A182-39507AF48A0C}"/>
          </ac:picMkLst>
        </pc:picChg>
        <pc:picChg chg="add del">
          <ac:chgData name="Parinya Ekparinya" userId="2ca03f2d-e931-44e9-88c5-430e7265b3ca" providerId="ADAL" clId="{BF621DE9-E25D-462C-95A7-D7AB8E77EDEA}" dt="2021-10-02T00:54:50" v="1063" actId="26606"/>
          <ac:picMkLst>
            <pc:docMk/>
            <pc:sldMk cId="3778913732" sldId="268"/>
            <ac:picMk id="14" creationId="{DBF7BBCC-A085-493E-83D9-01D4F8E88929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3778913732" sldId="268"/>
            <ac:picMk id="16" creationId="{76AAFF90-89E1-46D5-B8B5-3BFDBB92D867}"/>
          </ac:picMkLst>
        </pc:picChg>
      </pc:sldChg>
      <pc:sldChg chg="addSp delSp modSp new mod setBg delDesignElem">
        <pc:chgData name="Parinya Ekparinya" userId="2ca03f2d-e931-44e9-88c5-430e7265b3ca" providerId="ADAL" clId="{BF621DE9-E25D-462C-95A7-D7AB8E77EDEA}" dt="2021-10-02T04:14:55.819" v="2108"/>
        <pc:sldMkLst>
          <pc:docMk/>
          <pc:sldMk cId="82739685" sldId="269"/>
        </pc:sldMkLst>
        <pc:spChg chg="mod">
          <ac:chgData name="Parinya Ekparinya" userId="2ca03f2d-e931-44e9-88c5-430e7265b3ca" providerId="ADAL" clId="{BF621DE9-E25D-462C-95A7-D7AB8E77EDEA}" dt="2021-10-02T02:54:10.893" v="2014" actId="20577"/>
          <ac:spMkLst>
            <pc:docMk/>
            <pc:sldMk cId="82739685" sldId="269"/>
            <ac:spMk id="2" creationId="{92400934-F78F-445E-8AD1-369FC5ACB3AF}"/>
          </ac:spMkLst>
        </pc:spChg>
        <pc:picChg chg="add del">
          <ac:chgData name="Parinya Ekparinya" userId="2ca03f2d-e931-44e9-88c5-430e7265b3ca" providerId="ADAL" clId="{BF621DE9-E25D-462C-95A7-D7AB8E77EDEA}" dt="2021-10-02T00:56:44.433" v="1087" actId="26606"/>
          <ac:picMkLst>
            <pc:docMk/>
            <pc:sldMk cId="82739685" sldId="269"/>
            <ac:picMk id="71" creationId="{7D934112-154B-4CC7-A804-F3DCB2052E55}"/>
          </ac:picMkLst>
        </pc:picChg>
        <pc:picChg chg="add mod">
          <ac:chgData name="Parinya Ekparinya" userId="2ca03f2d-e931-44e9-88c5-430e7265b3ca" providerId="ADAL" clId="{BF621DE9-E25D-462C-95A7-D7AB8E77EDEA}" dt="2021-10-02T00:57:34.234" v="1103" actId="1076"/>
          <ac:picMkLst>
            <pc:docMk/>
            <pc:sldMk cId="82739685" sldId="269"/>
            <ac:picMk id="1026" creationId="{C556B575-25BB-4210-8ADD-0012C1FD6C88}"/>
          </ac:picMkLst>
        </pc:pic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82739685" sldId="269"/>
            <ac:picMk id="1028" creationId="{76AAFF90-89E1-46D5-B8B5-3BFDBB92D867}"/>
          </ac:picMkLst>
        </pc:picChg>
      </pc:sldChg>
      <pc:sldChg chg="addSp delSp modSp new mod modClrScheme chgLayout">
        <pc:chgData name="Parinya Ekparinya" userId="2ca03f2d-e931-44e9-88c5-430e7265b3ca" providerId="ADAL" clId="{BF621DE9-E25D-462C-95A7-D7AB8E77EDEA}" dt="2021-10-03T09:19:51.741" v="3321" actId="21"/>
        <pc:sldMkLst>
          <pc:docMk/>
          <pc:sldMk cId="282839942" sldId="270"/>
        </pc:sldMkLst>
        <pc:spChg chg="del mod ord">
          <ac:chgData name="Parinya Ekparinya" userId="2ca03f2d-e931-44e9-88c5-430e7265b3ca" providerId="ADAL" clId="{BF621DE9-E25D-462C-95A7-D7AB8E77EDEA}" dt="2021-10-02T01:33:16.704" v="1617" actId="700"/>
          <ac:spMkLst>
            <pc:docMk/>
            <pc:sldMk cId="282839942" sldId="270"/>
            <ac:spMk id="2" creationId="{8F2DA080-76D2-46B3-8FB0-81B22262CECE}"/>
          </ac:spMkLst>
        </pc:spChg>
        <pc:spChg chg="del mod ord">
          <ac:chgData name="Parinya Ekparinya" userId="2ca03f2d-e931-44e9-88c5-430e7265b3ca" providerId="ADAL" clId="{BF621DE9-E25D-462C-95A7-D7AB8E77EDEA}" dt="2021-10-02T01:33:16.704" v="1617" actId="700"/>
          <ac:spMkLst>
            <pc:docMk/>
            <pc:sldMk cId="282839942" sldId="270"/>
            <ac:spMk id="3" creationId="{B82E3F1B-2828-421A-9DEC-1DC1737DA2B2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282839942" sldId="270"/>
            <ac:spMk id="4" creationId="{12199BB9-418D-42B3-A724-D219F2458A86}"/>
          </ac:spMkLst>
        </pc:spChg>
        <pc:spChg chg="add mod ord">
          <ac:chgData name="Parinya Ekparinya" userId="2ca03f2d-e931-44e9-88c5-430e7265b3ca" providerId="ADAL" clId="{BF621DE9-E25D-462C-95A7-D7AB8E77EDEA}" dt="2021-10-03T09:19:51.741" v="3321" actId="21"/>
          <ac:spMkLst>
            <pc:docMk/>
            <pc:sldMk cId="282839942" sldId="270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0:52.514" v="2331" actId="47"/>
        <pc:sldMkLst>
          <pc:docMk/>
          <pc:sldMk cId="512605539" sldId="271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512605539" sldId="271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512605539" sldId="271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0:58.526" v="2333" actId="47"/>
        <pc:sldMkLst>
          <pc:docMk/>
          <pc:sldMk cId="1790683244" sldId="272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683244" sldId="272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683244" sldId="272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1:04.288" v="2335" actId="47"/>
        <pc:sldMkLst>
          <pc:docMk/>
          <pc:sldMk cId="1228202856" sldId="273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228202856" sldId="273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228202856" sldId="273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1:09.900" v="2337" actId="47"/>
        <pc:sldMkLst>
          <pc:docMk/>
          <pc:sldMk cId="1790745300" sldId="274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745300" sldId="274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790745300" sldId="274"/>
            <ac:spMk id="5" creationId="{1497D460-3CA7-4E18-A493-DEABE9CCAF20}"/>
          </ac:spMkLst>
        </pc:spChg>
      </pc:sldChg>
      <pc:sldChg chg="modSp add del">
        <pc:chgData name="Parinya Ekparinya" userId="2ca03f2d-e931-44e9-88c5-430e7265b3ca" providerId="ADAL" clId="{BF621DE9-E25D-462C-95A7-D7AB8E77EDEA}" dt="2021-10-03T07:31:15.405" v="2339" actId="47"/>
        <pc:sldMkLst>
          <pc:docMk/>
          <pc:sldMk cId="2804225374" sldId="275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2804225374" sldId="275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2804225374" sldId="275"/>
            <ac:spMk id="5" creationId="{1497D460-3CA7-4E18-A493-DEABE9CCAF20}"/>
          </ac:spMkLst>
        </pc:spChg>
      </pc:sldChg>
      <pc:sldChg chg="modSp new mod">
        <pc:chgData name="Parinya Ekparinya" userId="2ca03f2d-e931-44e9-88c5-430e7265b3ca" providerId="ADAL" clId="{BF621DE9-E25D-462C-95A7-D7AB8E77EDEA}" dt="2021-10-03T09:20:03.039" v="3323" actId="20577"/>
        <pc:sldMkLst>
          <pc:docMk/>
          <pc:sldMk cId="1602258972" sldId="276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1602258972" sldId="276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0:03.039" v="3323" actId="20577"/>
          <ac:spMkLst>
            <pc:docMk/>
            <pc:sldMk cId="1602258972" sldId="276"/>
            <ac:spMk id="3" creationId="{56E2A61D-CB94-4137-B137-6E2686A8BD48}"/>
          </ac:spMkLst>
        </pc:spChg>
      </pc:sldChg>
      <pc:sldChg chg="addSp delSp modSp new del mod setBg modClrScheme setClrOvrMap chgLayout">
        <pc:chgData name="Parinya Ekparinya" userId="2ca03f2d-e931-44e9-88c5-430e7265b3ca" providerId="ADAL" clId="{BF621DE9-E25D-462C-95A7-D7AB8E77EDEA}" dt="2021-10-02T04:15:46.647" v="2138" actId="47"/>
        <pc:sldMkLst>
          <pc:docMk/>
          <pc:sldMk cId="1514221956" sldId="277"/>
        </pc:sldMkLst>
        <pc:spChg chg="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1514221956" sldId="277"/>
            <ac:spMk id="2" creationId="{43BE61D3-1F52-4325-9CBF-3450488E5CCA}"/>
          </ac:spMkLst>
        </pc:spChg>
        <pc:spChg chg="del">
          <ac:chgData name="Parinya Ekparinya" userId="2ca03f2d-e931-44e9-88c5-430e7265b3ca" providerId="ADAL" clId="{BF621DE9-E25D-462C-95A7-D7AB8E77EDEA}" dt="2021-10-02T03:42:26.371" v="2027" actId="700"/>
          <ac:spMkLst>
            <pc:docMk/>
            <pc:sldMk cId="1514221956" sldId="277"/>
            <ac:spMk id="3" creationId="{3E05E461-B166-4644-B9C9-1D80BAFCB0FB}"/>
          </ac:spMkLst>
        </pc:spChg>
        <pc:spChg chg="add del">
          <ac:chgData name="Parinya Ekparinya" userId="2ca03f2d-e931-44e9-88c5-430e7265b3ca" providerId="ADAL" clId="{BF621DE9-E25D-462C-95A7-D7AB8E77EDEA}" dt="2021-10-02T03:43:19.796" v="2033" actId="22"/>
          <ac:spMkLst>
            <pc:docMk/>
            <pc:sldMk cId="1514221956" sldId="277"/>
            <ac:spMk id="7" creationId="{7BCC66E7-10D7-4E38-BC80-28563CEEF8A3}"/>
          </ac:spMkLst>
        </pc:spChg>
        <pc:spChg chg="add del">
          <ac:chgData name="Parinya Ekparinya" userId="2ca03f2d-e931-44e9-88c5-430e7265b3ca" providerId="ADAL" clId="{BF621DE9-E25D-462C-95A7-D7AB8E77EDEA}" dt="2021-10-02T03:44:12.814" v="2038" actId="26606"/>
          <ac:spMkLst>
            <pc:docMk/>
            <pc:sldMk cId="1514221956" sldId="277"/>
            <ac:spMk id="14" creationId="{8E482A67-6CD8-49D7-9F85-52ECF99152D0}"/>
          </ac:spMkLst>
        </pc:spChg>
        <pc:spChg chg="add del">
          <ac:chgData name="Parinya Ekparinya" userId="2ca03f2d-e931-44e9-88c5-430e7265b3ca" providerId="ADAL" clId="{BF621DE9-E25D-462C-95A7-D7AB8E77EDEA}" dt="2021-10-02T03:44:12.814" v="2038" actId="26606"/>
          <ac:spMkLst>
            <pc:docMk/>
            <pc:sldMk cId="1514221956" sldId="277"/>
            <ac:spMk id="16" creationId="{418F941B-B7E9-44F2-9A2C-5D35ACF9A678}"/>
          </ac:spMkLst>
        </pc:spChg>
        <pc:picChg chg="add del mod">
          <ac:chgData name="Parinya Ekparinya" userId="2ca03f2d-e931-44e9-88c5-430e7265b3ca" providerId="ADAL" clId="{BF621DE9-E25D-462C-95A7-D7AB8E77EDEA}" dt="2021-10-02T03:43:11.036" v="2031" actId="478"/>
          <ac:picMkLst>
            <pc:docMk/>
            <pc:sldMk cId="1514221956" sldId="277"/>
            <ac:picMk id="5" creationId="{A770C97D-2FF4-443D-87E8-78500D2A3CD4}"/>
          </ac:picMkLst>
        </pc:picChg>
        <pc:picChg chg="add mod">
          <ac:chgData name="Parinya Ekparinya" userId="2ca03f2d-e931-44e9-88c5-430e7265b3ca" providerId="ADAL" clId="{BF621DE9-E25D-462C-95A7-D7AB8E77EDEA}" dt="2021-10-02T03:44:12.814" v="2038" actId="26606"/>
          <ac:picMkLst>
            <pc:docMk/>
            <pc:sldMk cId="1514221956" sldId="277"/>
            <ac:picMk id="9" creationId="{B49A8687-379E-4066-A018-91AC19FF7266}"/>
          </ac:picMkLst>
        </pc:picChg>
      </pc:sldChg>
      <pc:sldChg chg="modSp new del mod">
        <pc:chgData name="Parinya Ekparinya" userId="2ca03f2d-e931-44e9-88c5-430e7265b3ca" providerId="ADAL" clId="{BF621DE9-E25D-462C-95A7-D7AB8E77EDEA}" dt="2021-10-03T07:25:14.121" v="2302" actId="47"/>
        <pc:sldMkLst>
          <pc:docMk/>
          <pc:sldMk cId="3226873123" sldId="278"/>
        </pc:sldMkLst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226873123" sldId="278"/>
            <ac:spMk id="2" creationId="{5EE578EB-8B8E-4C72-A5B3-228D762FB2EB}"/>
          </ac:spMkLst>
        </pc:spChg>
        <pc:spChg chg="mod">
          <ac:chgData name="Parinya Ekparinya" userId="2ca03f2d-e931-44e9-88c5-430e7265b3ca" providerId="ADAL" clId="{BF621DE9-E25D-462C-95A7-D7AB8E77EDEA}" dt="2021-10-02T04:15:08.276" v="2110"/>
          <ac:spMkLst>
            <pc:docMk/>
            <pc:sldMk cId="3226873123" sldId="278"/>
            <ac:spMk id="3" creationId="{704A81B2-1EF7-44D3-A853-D8FE4F7BB018}"/>
          </ac:spMkLst>
        </pc:spChg>
      </pc:sldChg>
      <pc:sldChg chg="addSp delSp modSp new mod ord modClrScheme chgLayout">
        <pc:chgData name="Parinya Ekparinya" userId="2ca03f2d-e931-44e9-88c5-430e7265b3ca" providerId="ADAL" clId="{BF621DE9-E25D-462C-95A7-D7AB8E77EDEA}" dt="2021-10-02T04:15:08.276" v="2110"/>
        <pc:sldMkLst>
          <pc:docMk/>
          <pc:sldMk cId="2990415477" sldId="279"/>
        </pc:sldMkLst>
        <pc:spChg chg="del mod ord">
          <ac:chgData name="Parinya Ekparinya" userId="2ca03f2d-e931-44e9-88c5-430e7265b3ca" providerId="ADAL" clId="{BF621DE9-E25D-462C-95A7-D7AB8E77EDEA}" dt="2021-10-02T01:49:11.391" v="1668" actId="700"/>
          <ac:spMkLst>
            <pc:docMk/>
            <pc:sldMk cId="2990415477" sldId="279"/>
            <ac:spMk id="2" creationId="{36ED38E5-2086-4A93-BBC3-58DD2B75CC9A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2990415477" sldId="279"/>
            <ac:spMk id="3" creationId="{46BF9593-E246-4B0D-BC6E-A2898CCC4CDA}"/>
          </ac:spMkLst>
        </pc:spChg>
        <pc:spChg chg="add del mod ord">
          <ac:chgData name="Parinya Ekparinya" userId="2ca03f2d-e931-44e9-88c5-430e7265b3ca" providerId="ADAL" clId="{BF621DE9-E25D-462C-95A7-D7AB8E77EDEA}" dt="2021-10-02T01:54:38.108" v="1841" actId="700"/>
          <ac:spMkLst>
            <pc:docMk/>
            <pc:sldMk cId="2990415477" sldId="279"/>
            <ac:spMk id="4" creationId="{7C576F14-8F16-49EE-A36F-C903D041637F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5" creationId="{9E2CC9AF-42D9-47FC-947E-880DE4B7C0BC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6" creationId="{EBCA9952-A83C-42F1-8284-04C9D9230D79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7" creationId="{5A7318E3-5BD2-48EC-B195-F38356483D70}"/>
          </ac:spMkLst>
        </pc:spChg>
        <pc:spChg chg="add mod">
          <ac:chgData name="Parinya Ekparinya" userId="2ca03f2d-e931-44e9-88c5-430e7265b3ca" providerId="ADAL" clId="{BF621DE9-E25D-462C-95A7-D7AB8E77EDEA}" dt="2021-10-02T01:55:29.865" v="1848" actId="255"/>
          <ac:spMkLst>
            <pc:docMk/>
            <pc:sldMk cId="2990415477" sldId="279"/>
            <ac:spMk id="8" creationId="{EF949FC8-E722-4C04-BAF1-996B864F3989}"/>
          </ac:spMkLst>
        </pc:spChg>
      </pc:sldChg>
      <pc:sldChg chg="addSp delSp modSp new mod modClrScheme chgLayout">
        <pc:chgData name="Parinya Ekparinya" userId="2ca03f2d-e931-44e9-88c5-430e7265b3ca" providerId="ADAL" clId="{BF621DE9-E25D-462C-95A7-D7AB8E77EDEA}" dt="2021-10-02T04:15:08.276" v="2110"/>
        <pc:sldMkLst>
          <pc:docMk/>
          <pc:sldMk cId="658806986" sldId="280"/>
        </pc:sldMkLst>
        <pc:spChg chg="del mod ord">
          <ac:chgData name="Parinya Ekparinya" userId="2ca03f2d-e931-44e9-88c5-430e7265b3ca" providerId="ADAL" clId="{BF621DE9-E25D-462C-95A7-D7AB8E77EDEA}" dt="2021-10-02T02:04:12.177" v="1850" actId="700"/>
          <ac:spMkLst>
            <pc:docMk/>
            <pc:sldMk cId="658806986" sldId="280"/>
            <ac:spMk id="2" creationId="{46316697-4F93-49B6-ABB7-0CD4AF381359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658806986" sldId="280"/>
            <ac:spMk id="3" creationId="{DB0E8153-E799-4E6E-839D-7CD1737B9A6E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658806986" sldId="280"/>
            <ac:spMk id="4" creationId="{C4E3B6E3-38CE-46BC-A247-A2337B3337C8}"/>
          </ac:spMkLst>
        </pc:spChg>
        <pc:spChg chg="add mod ord">
          <ac:chgData name="Parinya Ekparinya" userId="2ca03f2d-e931-44e9-88c5-430e7265b3ca" providerId="ADAL" clId="{BF621DE9-E25D-462C-95A7-D7AB8E77EDEA}" dt="2021-10-02T04:15:08.276" v="2110"/>
          <ac:spMkLst>
            <pc:docMk/>
            <pc:sldMk cId="658806986" sldId="280"/>
            <ac:spMk id="5" creationId="{5DC5CB12-12A0-470D-A977-72181C70ACC1}"/>
          </ac:spMkLst>
        </pc:spChg>
      </pc:sldChg>
      <pc:sldChg chg="addSp delSp modSp new mod setBg delDesignElem chgLayout">
        <pc:chgData name="Parinya Ekparinya" userId="2ca03f2d-e931-44e9-88c5-430e7265b3ca" providerId="ADAL" clId="{BF621DE9-E25D-462C-95A7-D7AB8E77EDEA}" dt="2021-10-02T04:14:55.819" v="2108"/>
        <pc:sldMkLst>
          <pc:docMk/>
          <pc:sldMk cId="2154255277" sldId="281"/>
        </pc:sldMkLst>
        <pc:spChg chg="del">
          <ac:chgData name="Parinya Ekparinya" userId="2ca03f2d-e931-44e9-88c5-430e7265b3ca" providerId="ADAL" clId="{BF621DE9-E25D-462C-95A7-D7AB8E77EDEA}" dt="2021-10-02T02:40:13.151" v="1903" actId="700"/>
          <ac:spMkLst>
            <pc:docMk/>
            <pc:sldMk cId="2154255277" sldId="281"/>
            <ac:spMk id="2" creationId="{68F6E742-9586-4957-93BE-7BB66B9088F9}"/>
          </ac:spMkLst>
        </pc:spChg>
        <pc:spChg chg="add mod ord">
          <ac:chgData name="Parinya Ekparinya" userId="2ca03f2d-e931-44e9-88c5-430e7265b3ca" providerId="ADAL" clId="{BF621DE9-E25D-462C-95A7-D7AB8E77EDEA}" dt="2021-10-02T02:44:26.007" v="1980" actId="20577"/>
          <ac:spMkLst>
            <pc:docMk/>
            <pc:sldMk cId="2154255277" sldId="281"/>
            <ac:spMk id="3" creationId="{0D3B811F-0116-4002-9AD6-187B2133F72A}"/>
          </ac:spMkLst>
        </pc:spChg>
        <pc:picChg chg="add del">
          <ac:chgData name="Parinya Ekparinya" userId="2ca03f2d-e931-44e9-88c5-430e7265b3ca" providerId="ADAL" clId="{BF621DE9-E25D-462C-95A7-D7AB8E77EDEA}" dt="2021-10-02T04:14:55.819" v="2108"/>
          <ac:picMkLst>
            <pc:docMk/>
            <pc:sldMk cId="2154255277" sldId="281"/>
            <ac:picMk id="71" creationId="{76AAFF90-89E1-46D5-B8B5-3BFDBB92D867}"/>
          </ac:picMkLst>
        </pc:picChg>
        <pc:picChg chg="add mod">
          <ac:chgData name="Parinya Ekparinya" userId="2ca03f2d-e931-44e9-88c5-430e7265b3ca" providerId="ADAL" clId="{BF621DE9-E25D-462C-95A7-D7AB8E77EDEA}" dt="2021-10-02T02:40:39.280" v="1907" actId="1076"/>
          <ac:picMkLst>
            <pc:docMk/>
            <pc:sldMk cId="2154255277" sldId="281"/>
            <ac:picMk id="2050" creationId="{467B96DD-5928-4AB2-BE1D-8440AB41CA4B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930007886" sldId="282"/>
        </pc:sldMkLst>
      </pc:sldChg>
      <pc:sldChg chg="addSp delSp modSp add del mod setBg modClrScheme setClrOvrMap chgLayout">
        <pc:chgData name="Parinya Ekparinya" userId="2ca03f2d-e931-44e9-88c5-430e7265b3ca" providerId="ADAL" clId="{BF621DE9-E25D-462C-95A7-D7AB8E77EDEA}" dt="2021-10-03T07:22:53.116" v="2297" actId="47"/>
        <pc:sldMkLst>
          <pc:docMk/>
          <pc:sldMk cId="4128136184" sldId="282"/>
        </pc:sldMkLst>
        <pc:spChg chg="mod ord">
          <ac:chgData name="Parinya Ekparinya" userId="2ca03f2d-e931-44e9-88c5-430e7265b3ca" providerId="ADAL" clId="{BF621DE9-E25D-462C-95A7-D7AB8E77EDEA}" dt="2021-10-03T07:15:54.268" v="2201" actId="26606"/>
          <ac:spMkLst>
            <pc:docMk/>
            <pc:sldMk cId="4128136184" sldId="282"/>
            <ac:spMk id="2" creationId="{4BAD364F-7630-40DF-B695-492E6DF02914}"/>
          </ac:spMkLst>
        </pc:spChg>
        <pc:spChg chg="del">
          <ac:chgData name="Parinya Ekparinya" userId="2ca03f2d-e931-44e9-88c5-430e7265b3ca" providerId="ADAL" clId="{BF621DE9-E25D-462C-95A7-D7AB8E77EDEA}" dt="2021-10-02T04:15:35.536" v="2136" actId="700"/>
          <ac:spMkLst>
            <pc:docMk/>
            <pc:sldMk cId="4128136184" sldId="282"/>
            <ac:spMk id="3" creationId="{56E2A61D-CB94-4137-B137-6E2686A8BD48}"/>
          </ac:spMkLst>
        </pc:spChg>
        <pc:spChg chg="add">
          <ac:chgData name="Parinya Ekparinya" userId="2ca03f2d-e931-44e9-88c5-430e7265b3ca" providerId="ADAL" clId="{BF621DE9-E25D-462C-95A7-D7AB8E77EDEA}" dt="2021-10-03T07:15:54.268" v="2201" actId="26606"/>
          <ac:spMkLst>
            <pc:docMk/>
            <pc:sldMk cId="4128136184" sldId="282"/>
            <ac:spMk id="9" creationId="{8E482A67-6CD8-49D7-9F85-52ECF99152D0}"/>
          </ac:spMkLst>
        </pc:spChg>
        <pc:spChg chg="add">
          <ac:chgData name="Parinya Ekparinya" userId="2ca03f2d-e931-44e9-88c5-430e7265b3ca" providerId="ADAL" clId="{BF621DE9-E25D-462C-95A7-D7AB8E77EDEA}" dt="2021-10-03T07:15:54.268" v="2201" actId="26606"/>
          <ac:spMkLst>
            <pc:docMk/>
            <pc:sldMk cId="4128136184" sldId="282"/>
            <ac:spMk id="11" creationId="{418F941B-B7E9-44F2-9A2C-5D35ACF9A678}"/>
          </ac:spMkLst>
        </pc:spChg>
        <pc:picChg chg="add del mod">
          <ac:chgData name="Parinya Ekparinya" userId="2ca03f2d-e931-44e9-88c5-430e7265b3ca" providerId="ADAL" clId="{BF621DE9-E25D-462C-95A7-D7AB8E77EDEA}" dt="2021-10-02T07:32:32.696" v="2198" actId="478"/>
          <ac:picMkLst>
            <pc:docMk/>
            <pc:sldMk cId="4128136184" sldId="282"/>
            <ac:picMk id="4" creationId="{412ABC4E-2DF3-410E-9A74-A687BEFD17E5}"/>
          </ac:picMkLst>
        </pc:picChg>
        <pc:picChg chg="add mod">
          <ac:chgData name="Parinya Ekparinya" userId="2ca03f2d-e931-44e9-88c5-430e7265b3ca" providerId="ADAL" clId="{BF621DE9-E25D-462C-95A7-D7AB8E77EDEA}" dt="2021-10-03T07:16:47.632" v="2208" actId="1076"/>
          <ac:picMkLst>
            <pc:docMk/>
            <pc:sldMk cId="4128136184" sldId="282"/>
            <ac:picMk id="4" creationId="{52AD8A5F-9057-4BF0-A71E-525E39F29E52}"/>
          </ac:picMkLst>
        </pc:picChg>
      </pc:sldChg>
      <pc:sldChg chg="addSp delSp modSp new del mod setBg modClrScheme setClrOvrMap chgLayout">
        <pc:chgData name="Parinya Ekparinya" userId="2ca03f2d-e931-44e9-88c5-430e7265b3ca" providerId="ADAL" clId="{BF621DE9-E25D-462C-95A7-D7AB8E77EDEA}" dt="2021-10-03T07:21:52.792" v="2292" actId="47"/>
        <pc:sldMkLst>
          <pc:docMk/>
          <pc:sldMk cId="2720533321" sldId="283"/>
        </pc:sldMkLst>
        <pc:spChg chg="del mod ord">
          <ac:chgData name="Parinya Ekparinya" userId="2ca03f2d-e931-44e9-88c5-430e7265b3ca" providerId="ADAL" clId="{BF621DE9-E25D-462C-95A7-D7AB8E77EDEA}" dt="2021-10-03T07:17:32.974" v="2210" actId="700"/>
          <ac:spMkLst>
            <pc:docMk/>
            <pc:sldMk cId="2720533321" sldId="283"/>
            <ac:spMk id="2" creationId="{75C45443-42B0-4E57-B6C4-AA1811E1774F}"/>
          </ac:spMkLst>
        </pc:spChg>
        <pc:spChg chg="del">
          <ac:chgData name="Parinya Ekparinya" userId="2ca03f2d-e931-44e9-88c5-430e7265b3ca" providerId="ADAL" clId="{BF621DE9-E25D-462C-95A7-D7AB8E77EDEA}" dt="2021-10-03T07:17:32.974" v="2210" actId="700"/>
          <ac:spMkLst>
            <pc:docMk/>
            <pc:sldMk cId="2720533321" sldId="283"/>
            <ac:spMk id="3" creationId="{4C07430D-B444-4C96-B0B2-A7DC75E23DD0}"/>
          </ac:spMkLst>
        </pc:spChg>
        <pc:spChg chg="add mod ord">
          <ac:chgData name="Parinya Ekparinya" userId="2ca03f2d-e931-44e9-88c5-430e7265b3ca" providerId="ADAL" clId="{BF621DE9-E25D-462C-95A7-D7AB8E77EDEA}" dt="2021-10-03T07:18:19.161" v="2250" actId="20577"/>
          <ac:spMkLst>
            <pc:docMk/>
            <pc:sldMk cId="2720533321" sldId="283"/>
            <ac:spMk id="4" creationId="{A49F9D24-6716-41E4-A139-982D1150C68C}"/>
          </ac:spMkLst>
        </pc:spChg>
        <pc:spChg chg="add">
          <ac:chgData name="Parinya Ekparinya" userId="2ca03f2d-e931-44e9-88c5-430e7265b3ca" providerId="ADAL" clId="{BF621DE9-E25D-462C-95A7-D7AB8E77EDEA}" dt="2021-10-03T07:17:48.236" v="2212" actId="26606"/>
          <ac:spMkLst>
            <pc:docMk/>
            <pc:sldMk cId="2720533321" sldId="283"/>
            <ac:spMk id="11" creationId="{8E482A67-6CD8-49D7-9F85-52ECF99152D0}"/>
          </ac:spMkLst>
        </pc:spChg>
        <pc:spChg chg="add">
          <ac:chgData name="Parinya Ekparinya" userId="2ca03f2d-e931-44e9-88c5-430e7265b3ca" providerId="ADAL" clId="{BF621DE9-E25D-462C-95A7-D7AB8E77EDEA}" dt="2021-10-03T07:17:48.236" v="2212" actId="26606"/>
          <ac:spMkLst>
            <pc:docMk/>
            <pc:sldMk cId="2720533321" sldId="283"/>
            <ac:spMk id="13" creationId="{418F941B-B7E9-44F2-9A2C-5D35ACF9A678}"/>
          </ac:spMkLst>
        </pc:spChg>
        <pc:picChg chg="add mod">
          <ac:chgData name="Parinya Ekparinya" userId="2ca03f2d-e931-44e9-88c5-430e7265b3ca" providerId="ADAL" clId="{BF621DE9-E25D-462C-95A7-D7AB8E77EDEA}" dt="2021-10-03T07:18:02.245" v="2215" actId="1076"/>
          <ac:picMkLst>
            <pc:docMk/>
            <pc:sldMk cId="2720533321" sldId="283"/>
            <ac:picMk id="6" creationId="{0CD66191-D588-440C-B6AC-6809979793A3}"/>
          </ac:picMkLst>
        </pc:picChg>
      </pc:sldChg>
      <pc:sldChg chg="addSp delSp modSp new del mod setBg modClrScheme setClrOvrMap chgLayout">
        <pc:chgData name="Parinya Ekparinya" userId="2ca03f2d-e931-44e9-88c5-430e7265b3ca" providerId="ADAL" clId="{BF621DE9-E25D-462C-95A7-D7AB8E77EDEA}" dt="2021-10-03T07:21:21.201" v="2287" actId="47"/>
        <pc:sldMkLst>
          <pc:docMk/>
          <pc:sldMk cId="2824960976" sldId="284"/>
        </pc:sldMkLst>
        <pc:spChg chg="del mod ord">
          <ac:chgData name="Parinya Ekparinya" userId="2ca03f2d-e931-44e9-88c5-430e7265b3ca" providerId="ADAL" clId="{BF621DE9-E25D-462C-95A7-D7AB8E77EDEA}" dt="2021-10-03T07:18:40.654" v="2252" actId="700"/>
          <ac:spMkLst>
            <pc:docMk/>
            <pc:sldMk cId="2824960976" sldId="284"/>
            <ac:spMk id="2" creationId="{2A6135E6-6AC7-4D7B-907A-DF33B1805254}"/>
          </ac:spMkLst>
        </pc:spChg>
        <pc:spChg chg="del">
          <ac:chgData name="Parinya Ekparinya" userId="2ca03f2d-e931-44e9-88c5-430e7265b3ca" providerId="ADAL" clId="{BF621DE9-E25D-462C-95A7-D7AB8E77EDEA}" dt="2021-10-03T07:18:40.654" v="2252" actId="700"/>
          <ac:spMkLst>
            <pc:docMk/>
            <pc:sldMk cId="2824960976" sldId="284"/>
            <ac:spMk id="3" creationId="{C5E4D987-FC1C-4589-A2DF-F0D61C5CBA6D}"/>
          </ac:spMkLst>
        </pc:spChg>
        <pc:spChg chg="add mod ord">
          <ac:chgData name="Parinya Ekparinya" userId="2ca03f2d-e931-44e9-88c5-430e7265b3ca" providerId="ADAL" clId="{BF621DE9-E25D-462C-95A7-D7AB8E77EDEA}" dt="2021-10-03T07:19:27.733" v="2281" actId="20577"/>
          <ac:spMkLst>
            <pc:docMk/>
            <pc:sldMk cId="2824960976" sldId="284"/>
            <ac:spMk id="4" creationId="{56FD82D1-8519-432F-8C27-D5DD757F134A}"/>
          </ac:spMkLst>
        </pc:spChg>
        <pc:spChg chg="add">
          <ac:chgData name="Parinya Ekparinya" userId="2ca03f2d-e931-44e9-88c5-430e7265b3ca" providerId="ADAL" clId="{BF621DE9-E25D-462C-95A7-D7AB8E77EDEA}" dt="2021-10-03T07:18:58.525" v="2254" actId="26606"/>
          <ac:spMkLst>
            <pc:docMk/>
            <pc:sldMk cId="2824960976" sldId="284"/>
            <ac:spMk id="11" creationId="{8E482A67-6CD8-49D7-9F85-52ECF99152D0}"/>
          </ac:spMkLst>
        </pc:spChg>
        <pc:spChg chg="add">
          <ac:chgData name="Parinya Ekparinya" userId="2ca03f2d-e931-44e9-88c5-430e7265b3ca" providerId="ADAL" clId="{BF621DE9-E25D-462C-95A7-D7AB8E77EDEA}" dt="2021-10-03T07:18:58.525" v="2254" actId="26606"/>
          <ac:spMkLst>
            <pc:docMk/>
            <pc:sldMk cId="2824960976" sldId="284"/>
            <ac:spMk id="13" creationId="{418F941B-B7E9-44F2-9A2C-5D35ACF9A678}"/>
          </ac:spMkLst>
        </pc:spChg>
        <pc:picChg chg="add mod">
          <ac:chgData name="Parinya Ekparinya" userId="2ca03f2d-e931-44e9-88c5-430e7265b3ca" providerId="ADAL" clId="{BF621DE9-E25D-462C-95A7-D7AB8E77EDEA}" dt="2021-10-03T07:19:16.257" v="2257" actId="1076"/>
          <ac:picMkLst>
            <pc:docMk/>
            <pc:sldMk cId="2824960976" sldId="284"/>
            <ac:picMk id="6" creationId="{29979AB1-16BB-49B7-9F95-1CB652BA6F07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132352529" sldId="284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203130708" sldId="285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7:21:13.036" v="2286" actId="26606"/>
        <pc:sldMkLst>
          <pc:docMk/>
          <pc:sldMk cId="1262999957" sldId="285"/>
        </pc:sldMkLst>
        <pc:spChg chg="del mod ord">
          <ac:chgData name="Parinya Ekparinya" userId="2ca03f2d-e931-44e9-88c5-430e7265b3ca" providerId="ADAL" clId="{BF621DE9-E25D-462C-95A7-D7AB8E77EDEA}" dt="2021-10-03T07:20:42.436" v="2283" actId="700"/>
          <ac:spMkLst>
            <pc:docMk/>
            <pc:sldMk cId="1262999957" sldId="285"/>
            <ac:spMk id="2" creationId="{FC115B47-DF56-40F8-8BAD-3D9B92F27FE6}"/>
          </ac:spMkLst>
        </pc:spChg>
        <pc:spChg chg="del">
          <ac:chgData name="Parinya Ekparinya" userId="2ca03f2d-e931-44e9-88c5-430e7265b3ca" providerId="ADAL" clId="{BF621DE9-E25D-462C-95A7-D7AB8E77EDEA}" dt="2021-10-03T07:20:42.436" v="2283" actId="700"/>
          <ac:spMkLst>
            <pc:docMk/>
            <pc:sldMk cId="1262999957" sldId="285"/>
            <ac:spMk id="3" creationId="{F99C3369-C51C-4EEF-9B91-40961A7869C6}"/>
          </ac:spMkLst>
        </pc:spChg>
        <pc:spChg chg="add del mod ord">
          <ac:chgData name="Parinya Ekparinya" userId="2ca03f2d-e931-44e9-88c5-430e7265b3ca" providerId="ADAL" clId="{BF621DE9-E25D-462C-95A7-D7AB8E77EDEA}" dt="2021-10-03T07:20:58.393" v="2284" actId="700"/>
          <ac:spMkLst>
            <pc:docMk/>
            <pc:sldMk cId="1262999957" sldId="285"/>
            <ac:spMk id="4" creationId="{1FCAC1DB-F336-4DBA-B053-CBA16378A7F1}"/>
          </ac:spMkLst>
        </pc:spChg>
        <pc:spChg chg="add">
          <ac:chgData name="Parinya Ekparinya" userId="2ca03f2d-e931-44e9-88c5-430e7265b3ca" providerId="ADAL" clId="{BF621DE9-E25D-462C-95A7-D7AB8E77EDEA}" dt="2021-10-03T07:21:13.036" v="2286" actId="26606"/>
          <ac:spMkLst>
            <pc:docMk/>
            <pc:sldMk cId="1262999957" sldId="285"/>
            <ac:spMk id="11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1:13.036" v="2286" actId="26606"/>
          <ac:spMkLst>
            <pc:docMk/>
            <pc:sldMk cId="1262999957" sldId="285"/>
            <ac:spMk id="13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1:13.036" v="2286" actId="26606"/>
          <ac:spMkLst>
            <pc:docMk/>
            <pc:sldMk cId="1262999957" sldId="285"/>
            <ac:spMk id="15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1:13.036" v="2286" actId="26606"/>
          <ac:picMkLst>
            <pc:docMk/>
            <pc:sldMk cId="1262999957" sldId="285"/>
            <ac:picMk id="6" creationId="{A04B6B33-D190-4531-891D-7FD4D59D692A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256014620" sldId="286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7:21:46.337" v="2291" actId="26606"/>
        <pc:sldMkLst>
          <pc:docMk/>
          <pc:sldMk cId="2822934241" sldId="286"/>
        </pc:sldMkLst>
        <pc:spChg chg="del">
          <ac:chgData name="Parinya Ekparinya" userId="2ca03f2d-e931-44e9-88c5-430e7265b3ca" providerId="ADAL" clId="{BF621DE9-E25D-462C-95A7-D7AB8E77EDEA}" dt="2021-10-03T07:21:35.142" v="2289" actId="700"/>
          <ac:spMkLst>
            <pc:docMk/>
            <pc:sldMk cId="2822934241" sldId="286"/>
            <ac:spMk id="2" creationId="{DBEAD40C-43A2-4D5A-B864-BDE1345214A5}"/>
          </ac:spMkLst>
        </pc:spChg>
        <pc:spChg chg="del">
          <ac:chgData name="Parinya Ekparinya" userId="2ca03f2d-e931-44e9-88c5-430e7265b3ca" providerId="ADAL" clId="{BF621DE9-E25D-462C-95A7-D7AB8E77EDEA}" dt="2021-10-03T07:21:35.142" v="2289" actId="700"/>
          <ac:spMkLst>
            <pc:docMk/>
            <pc:sldMk cId="2822934241" sldId="286"/>
            <ac:spMk id="3" creationId="{0BECEC3A-AFF6-44AD-BFC3-6ED59EB3128B}"/>
          </ac:spMkLst>
        </pc:spChg>
        <pc:spChg chg="add">
          <ac:chgData name="Parinya Ekparinya" userId="2ca03f2d-e931-44e9-88c5-430e7265b3ca" providerId="ADAL" clId="{BF621DE9-E25D-462C-95A7-D7AB8E77EDEA}" dt="2021-10-03T07:21:46.337" v="2291" actId="26606"/>
          <ac:spMkLst>
            <pc:docMk/>
            <pc:sldMk cId="2822934241" sldId="286"/>
            <ac:spMk id="10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1:46.337" v="2291" actId="26606"/>
          <ac:spMkLst>
            <pc:docMk/>
            <pc:sldMk cId="2822934241" sldId="286"/>
            <ac:spMk id="12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1:46.337" v="2291" actId="26606"/>
          <ac:spMkLst>
            <pc:docMk/>
            <pc:sldMk cId="2822934241" sldId="286"/>
            <ac:spMk id="14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1:46.337" v="2291" actId="26606"/>
          <ac:picMkLst>
            <pc:docMk/>
            <pc:sldMk cId="2822934241" sldId="286"/>
            <ac:picMk id="5" creationId="{E5DD57FE-A08A-4282-8EE2-EC13556696FE}"/>
          </ac:picMkLst>
        </pc:picChg>
      </pc:sldChg>
      <pc:sldChg chg="addSp delSp modSp new mod setBg modClrScheme chgLayout">
        <pc:chgData name="Parinya Ekparinya" userId="2ca03f2d-e931-44e9-88c5-430e7265b3ca" providerId="ADAL" clId="{BF621DE9-E25D-462C-95A7-D7AB8E77EDEA}" dt="2021-10-03T07:22:36.756" v="2296" actId="26606"/>
        <pc:sldMkLst>
          <pc:docMk/>
          <pc:sldMk cId="1444232558" sldId="287"/>
        </pc:sldMkLst>
        <pc:spChg chg="del">
          <ac:chgData name="Parinya Ekparinya" userId="2ca03f2d-e931-44e9-88c5-430e7265b3ca" providerId="ADAL" clId="{BF621DE9-E25D-462C-95A7-D7AB8E77EDEA}" dt="2021-10-03T07:22:00.518" v="2294" actId="700"/>
          <ac:spMkLst>
            <pc:docMk/>
            <pc:sldMk cId="1444232558" sldId="287"/>
            <ac:spMk id="2" creationId="{ED8C0AE3-4B29-4299-BD00-4ECFC648D23B}"/>
          </ac:spMkLst>
        </pc:spChg>
        <pc:spChg chg="del">
          <ac:chgData name="Parinya Ekparinya" userId="2ca03f2d-e931-44e9-88c5-430e7265b3ca" providerId="ADAL" clId="{BF621DE9-E25D-462C-95A7-D7AB8E77EDEA}" dt="2021-10-03T07:22:00.518" v="2294" actId="700"/>
          <ac:spMkLst>
            <pc:docMk/>
            <pc:sldMk cId="1444232558" sldId="287"/>
            <ac:spMk id="3" creationId="{7DDA7918-0AF7-483F-8B35-A8B3486F0E61}"/>
          </ac:spMkLst>
        </pc:spChg>
        <pc:spChg chg="add">
          <ac:chgData name="Parinya Ekparinya" userId="2ca03f2d-e931-44e9-88c5-430e7265b3ca" providerId="ADAL" clId="{BF621DE9-E25D-462C-95A7-D7AB8E77EDEA}" dt="2021-10-03T07:22:36.756" v="2296" actId="26606"/>
          <ac:spMkLst>
            <pc:docMk/>
            <pc:sldMk cId="1444232558" sldId="287"/>
            <ac:spMk id="10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2:36.756" v="2296" actId="26606"/>
          <ac:spMkLst>
            <pc:docMk/>
            <pc:sldMk cId="1444232558" sldId="287"/>
            <ac:spMk id="12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2:36.756" v="2296" actId="26606"/>
          <ac:spMkLst>
            <pc:docMk/>
            <pc:sldMk cId="1444232558" sldId="287"/>
            <ac:spMk id="14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2:36.756" v="2296" actId="26606"/>
          <ac:picMkLst>
            <pc:docMk/>
            <pc:sldMk cId="1444232558" sldId="287"/>
            <ac:picMk id="5" creationId="{A769380F-275D-42B2-B1D4-B14C6B018E0B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195561338" sldId="287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7:25:00.450" v="2301" actId="26606"/>
        <pc:sldMkLst>
          <pc:docMk/>
          <pc:sldMk cId="4104032737" sldId="288"/>
        </pc:sldMkLst>
        <pc:spChg chg="del">
          <ac:chgData name="Parinya Ekparinya" userId="2ca03f2d-e931-44e9-88c5-430e7265b3ca" providerId="ADAL" clId="{BF621DE9-E25D-462C-95A7-D7AB8E77EDEA}" dt="2021-10-03T07:24:45.349" v="2299" actId="700"/>
          <ac:spMkLst>
            <pc:docMk/>
            <pc:sldMk cId="4104032737" sldId="288"/>
            <ac:spMk id="2" creationId="{6E6D8C1B-F38B-452B-839F-69AFB2FD35FF}"/>
          </ac:spMkLst>
        </pc:spChg>
        <pc:spChg chg="del">
          <ac:chgData name="Parinya Ekparinya" userId="2ca03f2d-e931-44e9-88c5-430e7265b3ca" providerId="ADAL" clId="{BF621DE9-E25D-462C-95A7-D7AB8E77EDEA}" dt="2021-10-03T07:24:45.349" v="2299" actId="700"/>
          <ac:spMkLst>
            <pc:docMk/>
            <pc:sldMk cId="4104032737" sldId="288"/>
            <ac:spMk id="3" creationId="{DFBD4F4C-748A-48A9-9509-692D8CF1D8FE}"/>
          </ac:spMkLst>
        </pc:spChg>
        <pc:spChg chg="add">
          <ac:chgData name="Parinya Ekparinya" userId="2ca03f2d-e931-44e9-88c5-430e7265b3ca" providerId="ADAL" clId="{BF621DE9-E25D-462C-95A7-D7AB8E77EDEA}" dt="2021-10-03T07:25:00.450" v="2301" actId="26606"/>
          <ac:spMkLst>
            <pc:docMk/>
            <pc:sldMk cId="4104032737" sldId="288"/>
            <ac:spMk id="10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7:25:00.450" v="2301" actId="26606"/>
          <ac:spMkLst>
            <pc:docMk/>
            <pc:sldMk cId="4104032737" sldId="288"/>
            <ac:spMk id="12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7:25:00.450" v="2301" actId="26606"/>
          <ac:spMkLst>
            <pc:docMk/>
            <pc:sldMk cId="4104032737" sldId="288"/>
            <ac:spMk id="14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7:25:00.450" v="2301" actId="26606"/>
          <ac:picMkLst>
            <pc:docMk/>
            <pc:sldMk cId="4104032737" sldId="288"/>
            <ac:picMk id="5" creationId="{781F6C54-594D-4D86-884A-46C3FA3DC43F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185985614" sldId="288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426549873" sldId="289"/>
        </pc:sldMkLst>
      </pc:sldChg>
      <pc:sldChg chg="addSp delSp modSp new mod ord setBg modClrScheme chgLayout">
        <pc:chgData name="Parinya Ekparinya" userId="2ca03f2d-e931-44e9-88c5-430e7265b3ca" providerId="ADAL" clId="{BF621DE9-E25D-462C-95A7-D7AB8E77EDEA}" dt="2021-10-04T04:31:20.681" v="3633" actId="14826"/>
        <pc:sldMkLst>
          <pc:docMk/>
          <pc:sldMk cId="3470403335" sldId="289"/>
        </pc:sldMkLst>
        <pc:spChg chg="del">
          <ac:chgData name="Parinya Ekparinya" userId="2ca03f2d-e931-44e9-88c5-430e7265b3ca" providerId="ADAL" clId="{BF621DE9-E25D-462C-95A7-D7AB8E77EDEA}" dt="2021-10-03T07:25:37.429" v="2304" actId="700"/>
          <ac:spMkLst>
            <pc:docMk/>
            <pc:sldMk cId="3470403335" sldId="289"/>
            <ac:spMk id="2" creationId="{0638DABD-E311-4CB0-B928-EF7F2A3F2B5A}"/>
          </ac:spMkLst>
        </pc:spChg>
        <pc:spChg chg="del">
          <ac:chgData name="Parinya Ekparinya" userId="2ca03f2d-e931-44e9-88c5-430e7265b3ca" providerId="ADAL" clId="{BF621DE9-E25D-462C-95A7-D7AB8E77EDEA}" dt="2021-10-03T07:25:37.429" v="2304" actId="700"/>
          <ac:spMkLst>
            <pc:docMk/>
            <pc:sldMk cId="3470403335" sldId="289"/>
            <ac:spMk id="3" creationId="{0EC22520-FF14-43BE-BB44-654CD7C858D2}"/>
          </ac:spMkLst>
        </pc:spChg>
        <pc:spChg chg="add del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0" creationId="{E24F7045-1B8B-4422-9330-0BC8BF6065E3}"/>
          </ac:spMkLst>
        </pc:spChg>
        <pc:spChg chg="add del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2" creationId="{7ED0B3BD-E968-4364-878A-47D3A6AEF099}"/>
          </ac:spMkLst>
        </pc:spChg>
        <pc:spChg chg="add del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4" creationId="{C8E5BCBF-E5D0-444B-A584-4A5FF79F9D7E}"/>
          </ac:spMkLst>
        </pc:spChg>
        <pc:spChg chg="add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19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21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9:15:51.497" v="3314" actId="26606"/>
          <ac:spMkLst>
            <pc:docMk/>
            <pc:sldMk cId="3470403335" sldId="289"/>
            <ac:spMk id="23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4T04:31:20.681" v="3633" actId="14826"/>
          <ac:picMkLst>
            <pc:docMk/>
            <pc:sldMk cId="3470403335" sldId="289"/>
            <ac:picMk id="5" creationId="{BA028F54-9992-4257-9228-A22C90F0DF35}"/>
          </ac:picMkLst>
        </pc:pic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6148511" sldId="290"/>
        </pc:sldMkLst>
      </pc:sldChg>
      <pc:sldChg chg="addSp delSp modSp new mod setBg modClrScheme chgLayout">
        <pc:chgData name="Parinya Ekparinya" userId="2ca03f2d-e931-44e9-88c5-430e7265b3ca" providerId="ADAL" clId="{BF621DE9-E25D-462C-95A7-D7AB8E77EDEA}" dt="2021-10-03T08:13:51.925" v="2626" actId="26606"/>
        <pc:sldMkLst>
          <pc:docMk/>
          <pc:sldMk cId="982814268" sldId="290"/>
        </pc:sldMkLst>
        <pc:spChg chg="del">
          <ac:chgData name="Parinya Ekparinya" userId="2ca03f2d-e931-44e9-88c5-430e7265b3ca" providerId="ADAL" clId="{BF621DE9-E25D-462C-95A7-D7AB8E77EDEA}" dt="2021-10-03T07:26:05.200" v="2310" actId="700"/>
          <ac:spMkLst>
            <pc:docMk/>
            <pc:sldMk cId="982814268" sldId="290"/>
            <ac:spMk id="2" creationId="{A6E63281-D6BC-49EB-BD91-05819EE76456}"/>
          </ac:spMkLst>
        </pc:spChg>
        <pc:spChg chg="del">
          <ac:chgData name="Parinya Ekparinya" userId="2ca03f2d-e931-44e9-88c5-430e7265b3ca" providerId="ADAL" clId="{BF621DE9-E25D-462C-95A7-D7AB8E77EDEA}" dt="2021-10-03T07:26:05.200" v="2310" actId="700"/>
          <ac:spMkLst>
            <pc:docMk/>
            <pc:sldMk cId="982814268" sldId="290"/>
            <ac:spMk id="3" creationId="{4537B917-631F-412C-9632-2D3F78317CE6}"/>
          </ac:spMkLst>
        </pc:spChg>
        <pc:spChg chg="add del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0" creationId="{E24F7045-1B8B-4422-9330-0BC8BF6065E3}"/>
          </ac:spMkLst>
        </pc:spChg>
        <pc:spChg chg="add del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2" creationId="{7ED0B3BD-E968-4364-878A-47D3A6AEF099}"/>
          </ac:spMkLst>
        </pc:spChg>
        <pc:spChg chg="add del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4" creationId="{C8E5BCBF-E5D0-444B-A584-4A5FF79F9D7E}"/>
          </ac:spMkLst>
        </pc:spChg>
        <pc:spChg chg="add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19" creationId="{E24F7045-1B8B-4422-9330-0BC8BF6065E3}"/>
          </ac:spMkLst>
        </pc:spChg>
        <pc:spChg chg="add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21" creationId="{7ED0B3BD-E968-4364-878A-47D3A6AEF099}"/>
          </ac:spMkLst>
        </pc:spChg>
        <pc:spChg chg="add">
          <ac:chgData name="Parinya Ekparinya" userId="2ca03f2d-e931-44e9-88c5-430e7265b3ca" providerId="ADAL" clId="{BF621DE9-E25D-462C-95A7-D7AB8E77EDEA}" dt="2021-10-03T08:13:51.925" v="2626" actId="26606"/>
          <ac:spMkLst>
            <pc:docMk/>
            <pc:sldMk cId="982814268" sldId="290"/>
            <ac:spMk id="23" creationId="{C8E5BCBF-E5D0-444B-A584-4A5FF79F9D7E}"/>
          </ac:spMkLst>
        </pc:spChg>
        <pc:picChg chg="add mod">
          <ac:chgData name="Parinya Ekparinya" userId="2ca03f2d-e931-44e9-88c5-430e7265b3ca" providerId="ADAL" clId="{BF621DE9-E25D-462C-95A7-D7AB8E77EDEA}" dt="2021-10-03T08:13:51.925" v="2626" actId="26606"/>
          <ac:picMkLst>
            <pc:docMk/>
            <pc:sldMk cId="982814268" sldId="290"/>
            <ac:picMk id="5" creationId="{16BC6D2F-4772-4160-8FE1-CFBFFE7C84E3}"/>
          </ac:picMkLst>
        </pc:picChg>
      </pc:sldChg>
      <pc:sldChg chg="modSp add mod">
        <pc:chgData name="Parinya Ekparinya" userId="2ca03f2d-e931-44e9-88c5-430e7265b3ca" providerId="ADAL" clId="{BF621DE9-E25D-462C-95A7-D7AB8E77EDEA}" dt="2021-10-03T09:20:46.832" v="3332" actId="20577"/>
        <pc:sldMkLst>
          <pc:docMk/>
          <pc:sldMk cId="2373704607" sldId="291"/>
        </pc:sldMkLst>
        <pc:spChg chg="mod">
          <ac:chgData name="Parinya Ekparinya" userId="2ca03f2d-e931-44e9-88c5-430e7265b3ca" providerId="ADAL" clId="{BF621DE9-E25D-462C-95A7-D7AB8E77EDEA}" dt="2021-10-03T08:46:04.085" v="3029" actId="20577"/>
          <ac:spMkLst>
            <pc:docMk/>
            <pc:sldMk cId="2373704607" sldId="291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0:46.832" v="3332" actId="20577"/>
          <ac:spMkLst>
            <pc:docMk/>
            <pc:sldMk cId="2373704607" sldId="291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158883605" sldId="291"/>
        </pc:sldMkLst>
      </pc:sldChg>
      <pc:sldChg chg="modSp add mod">
        <pc:chgData name="Parinya Ekparinya" userId="2ca03f2d-e931-44e9-88c5-430e7265b3ca" providerId="ADAL" clId="{BF621DE9-E25D-462C-95A7-D7AB8E77EDEA}" dt="2021-10-03T09:20:51.174" v="3333"/>
        <pc:sldMkLst>
          <pc:docMk/>
          <pc:sldMk cId="1277858725" sldId="292"/>
        </pc:sldMkLst>
        <pc:spChg chg="mod">
          <ac:chgData name="Parinya Ekparinya" userId="2ca03f2d-e931-44e9-88c5-430e7265b3ca" providerId="ADAL" clId="{BF621DE9-E25D-462C-95A7-D7AB8E77EDEA}" dt="2021-10-03T08:23:52.179" v="2682" actId="20577"/>
          <ac:spMkLst>
            <pc:docMk/>
            <pc:sldMk cId="1277858725" sldId="292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0:51.174" v="3333"/>
          <ac:spMkLst>
            <pc:docMk/>
            <pc:sldMk cId="1277858725" sldId="292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870818416" sldId="292"/>
        </pc:sldMkLst>
      </pc:sldChg>
      <pc:sldChg chg="modSp add mod">
        <pc:chgData name="Parinya Ekparinya" userId="2ca03f2d-e931-44e9-88c5-430e7265b3ca" providerId="ADAL" clId="{BF621DE9-E25D-462C-95A7-D7AB8E77EDEA}" dt="2021-10-03T09:22:40.461" v="3345"/>
        <pc:sldMkLst>
          <pc:docMk/>
          <pc:sldMk cId="2167050661" sldId="293"/>
        </pc:sldMkLst>
        <pc:spChg chg="mod">
          <ac:chgData name="Parinya Ekparinya" userId="2ca03f2d-e931-44e9-88c5-430e7265b3ca" providerId="ADAL" clId="{BF621DE9-E25D-462C-95A7-D7AB8E77EDEA}" dt="2021-10-03T08:25:06.542" v="2737" actId="20577"/>
          <ac:spMkLst>
            <pc:docMk/>
            <pc:sldMk cId="2167050661" sldId="293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2:40.461" v="3345"/>
          <ac:spMkLst>
            <pc:docMk/>
            <pc:sldMk cId="2167050661" sldId="293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78122013" sldId="294"/>
        </pc:sldMkLst>
      </pc:sldChg>
      <pc:sldChg chg="modSp add mod">
        <pc:chgData name="Parinya Ekparinya" userId="2ca03f2d-e931-44e9-88c5-430e7265b3ca" providerId="ADAL" clId="{BF621DE9-E25D-462C-95A7-D7AB8E77EDEA}" dt="2021-10-03T09:22:35.220" v="3343" actId="20577"/>
        <pc:sldMkLst>
          <pc:docMk/>
          <pc:sldMk cId="3983512519" sldId="294"/>
        </pc:sldMkLst>
        <pc:spChg chg="mod">
          <ac:chgData name="Parinya Ekparinya" userId="2ca03f2d-e931-44e9-88c5-430e7265b3ca" providerId="ADAL" clId="{BF621DE9-E25D-462C-95A7-D7AB8E77EDEA}" dt="2021-10-03T08:24:41.879" v="2715" actId="20577"/>
          <ac:spMkLst>
            <pc:docMk/>
            <pc:sldMk cId="3983512519" sldId="294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2:35.220" v="3343" actId="20577"/>
          <ac:spMkLst>
            <pc:docMk/>
            <pc:sldMk cId="3983512519" sldId="294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2200690" sldId="295"/>
        </pc:sldMkLst>
      </pc:sldChg>
      <pc:sldChg chg="modSp add mod">
        <pc:chgData name="Parinya Ekparinya" userId="2ca03f2d-e931-44e9-88c5-430e7265b3ca" providerId="ADAL" clId="{BF621DE9-E25D-462C-95A7-D7AB8E77EDEA}" dt="2021-10-03T09:23:29.614" v="3355" actId="27636"/>
        <pc:sldMkLst>
          <pc:docMk/>
          <pc:sldMk cId="190588052" sldId="295"/>
        </pc:sldMkLst>
        <pc:spChg chg="mod">
          <ac:chgData name="Parinya Ekparinya" userId="2ca03f2d-e931-44e9-88c5-430e7265b3ca" providerId="ADAL" clId="{BF621DE9-E25D-462C-95A7-D7AB8E77EDEA}" dt="2021-10-03T08:53:26.258" v="3168" actId="20577"/>
          <ac:spMkLst>
            <pc:docMk/>
            <pc:sldMk cId="190588052" sldId="295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3:29.614" v="3355" actId="27636"/>
          <ac:spMkLst>
            <pc:docMk/>
            <pc:sldMk cId="190588052" sldId="295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261846433" sldId="296"/>
        </pc:sldMkLst>
      </pc:sldChg>
      <pc:sldChg chg="modSp add mod">
        <pc:chgData name="Parinya Ekparinya" userId="2ca03f2d-e931-44e9-88c5-430e7265b3ca" providerId="ADAL" clId="{BF621DE9-E25D-462C-95A7-D7AB8E77EDEA}" dt="2021-10-03T09:23:38.752" v="3359" actId="20577"/>
        <pc:sldMkLst>
          <pc:docMk/>
          <pc:sldMk cId="2374530122" sldId="296"/>
        </pc:sldMkLst>
        <pc:spChg chg="mod">
          <ac:chgData name="Parinya Ekparinya" userId="2ca03f2d-e931-44e9-88c5-430e7265b3ca" providerId="ADAL" clId="{BF621DE9-E25D-462C-95A7-D7AB8E77EDEA}" dt="2021-10-03T08:52:01.485" v="3131" actId="20577"/>
          <ac:spMkLst>
            <pc:docMk/>
            <pc:sldMk cId="2374530122" sldId="296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3:38.752" v="3359" actId="20577"/>
          <ac:spMkLst>
            <pc:docMk/>
            <pc:sldMk cId="2374530122" sldId="296"/>
            <ac:spMk id="3" creationId="{56E2A61D-CB94-4137-B137-6E2686A8BD48}"/>
          </ac:spMkLst>
        </pc:spChg>
      </pc:sldChg>
      <pc:sldChg chg="modSp add mod">
        <pc:chgData name="Parinya Ekparinya" userId="2ca03f2d-e931-44e9-88c5-430e7265b3ca" providerId="ADAL" clId="{BF621DE9-E25D-462C-95A7-D7AB8E77EDEA}" dt="2021-10-03T09:24:44.628" v="3383" actId="27636"/>
        <pc:sldMkLst>
          <pc:docMk/>
          <pc:sldMk cId="1814876813" sldId="297"/>
        </pc:sldMkLst>
        <pc:spChg chg="mod">
          <ac:chgData name="Parinya Ekparinya" userId="2ca03f2d-e931-44e9-88c5-430e7265b3ca" providerId="ADAL" clId="{BF621DE9-E25D-462C-95A7-D7AB8E77EDEA}" dt="2021-10-03T08:11:02.740" v="2573" actId="20577"/>
          <ac:spMkLst>
            <pc:docMk/>
            <pc:sldMk cId="1814876813" sldId="297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24:44.628" v="3383" actId="27636"/>
          <ac:spMkLst>
            <pc:docMk/>
            <pc:sldMk cId="1814876813" sldId="297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071989630" sldId="297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938090437" sldId="298"/>
        </pc:sldMkLst>
      </pc:sldChg>
      <pc:sldChg chg="modSp add mod">
        <pc:chgData name="Parinya Ekparinya" userId="2ca03f2d-e931-44e9-88c5-430e7265b3ca" providerId="ADAL" clId="{BF621DE9-E25D-462C-95A7-D7AB8E77EDEA}" dt="2021-10-03T09:24:12.404" v="3369" actId="20577"/>
        <pc:sldMkLst>
          <pc:docMk/>
          <pc:sldMk cId="3544950409" sldId="298"/>
        </pc:sldMkLst>
        <pc:spChg chg="mod">
          <ac:chgData name="Parinya Ekparinya" userId="2ca03f2d-e931-44e9-88c5-430e7265b3ca" providerId="ADAL" clId="{BF621DE9-E25D-462C-95A7-D7AB8E77EDEA}" dt="2021-10-03T08:11:14.846" v="2602" actId="20577"/>
          <ac:spMkLst>
            <pc:docMk/>
            <pc:sldMk cId="3544950409" sldId="298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09:24:12.404" v="3369" actId="20577"/>
          <ac:spMkLst>
            <pc:docMk/>
            <pc:sldMk cId="3544950409" sldId="298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45249165" sldId="299"/>
        </pc:sldMkLst>
      </pc:sldChg>
      <pc:sldChg chg="modSp add mod">
        <pc:chgData name="Parinya Ekparinya" userId="2ca03f2d-e931-44e9-88c5-430e7265b3ca" providerId="ADAL" clId="{BF621DE9-E25D-462C-95A7-D7AB8E77EDEA}" dt="2021-10-03T09:02:12.956" v="3232" actId="21"/>
        <pc:sldMkLst>
          <pc:docMk/>
          <pc:sldMk cId="3571291962" sldId="299"/>
        </pc:sldMkLst>
        <pc:spChg chg="mod">
          <ac:chgData name="Parinya Ekparinya" userId="2ca03f2d-e931-44e9-88c5-430e7265b3ca" providerId="ADAL" clId="{BF621DE9-E25D-462C-95A7-D7AB8E77EDEA}" dt="2021-10-03T08:58:46.418" v="3208"/>
          <ac:spMkLst>
            <pc:docMk/>
            <pc:sldMk cId="3571291962" sldId="299"/>
            <ac:spMk id="4" creationId="{12199BB9-418D-42B3-A724-D219F2458A86}"/>
          </ac:spMkLst>
        </pc:spChg>
        <pc:spChg chg="mod">
          <ac:chgData name="Parinya Ekparinya" userId="2ca03f2d-e931-44e9-88c5-430e7265b3ca" providerId="ADAL" clId="{BF621DE9-E25D-462C-95A7-D7AB8E77EDEA}" dt="2021-10-03T09:02:12.956" v="3232" actId="21"/>
          <ac:spMkLst>
            <pc:docMk/>
            <pc:sldMk cId="3571291962" sldId="299"/>
            <ac:spMk id="5" creationId="{1497D460-3CA7-4E18-A493-DEABE9CCAF20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121629361" sldId="300"/>
        </pc:sldMkLst>
      </pc:sldChg>
      <pc:sldChg chg="modSp add mod">
        <pc:chgData name="Parinya Ekparinya" userId="2ca03f2d-e931-44e9-88c5-430e7265b3ca" providerId="ADAL" clId="{BF621DE9-E25D-462C-95A7-D7AB8E77EDEA}" dt="2021-10-03T15:38:22.274" v="3624" actId="20577"/>
        <pc:sldMkLst>
          <pc:docMk/>
          <pc:sldMk cId="2854166250" sldId="300"/>
        </pc:sldMkLst>
        <pc:spChg chg="mod">
          <ac:chgData name="Parinya Ekparinya" userId="2ca03f2d-e931-44e9-88c5-430e7265b3ca" providerId="ADAL" clId="{BF621DE9-E25D-462C-95A7-D7AB8E77EDEA}" dt="2021-10-03T08:58:52.231" v="3223"/>
          <ac:spMkLst>
            <pc:docMk/>
            <pc:sldMk cId="2854166250" sldId="300"/>
            <ac:spMk id="2" creationId="{4BAD364F-7630-40DF-B695-492E6DF02914}"/>
          </ac:spMkLst>
        </pc:spChg>
        <pc:spChg chg="mod">
          <ac:chgData name="Parinya Ekparinya" userId="2ca03f2d-e931-44e9-88c5-430e7265b3ca" providerId="ADAL" clId="{BF621DE9-E25D-462C-95A7-D7AB8E77EDEA}" dt="2021-10-03T15:38:22.274" v="3624" actId="20577"/>
          <ac:spMkLst>
            <pc:docMk/>
            <pc:sldMk cId="2854166250" sldId="300"/>
            <ac:spMk id="3" creationId="{56E2A61D-CB94-4137-B137-6E2686A8BD48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443060594" sldId="301"/>
        </pc:sldMkLst>
      </pc:sldChg>
      <pc:sldChg chg="modSp new mod">
        <pc:chgData name="Parinya Ekparinya" userId="2ca03f2d-e931-44e9-88c5-430e7265b3ca" providerId="ADAL" clId="{BF621DE9-E25D-462C-95A7-D7AB8E77EDEA}" dt="2021-10-03T08:05:00.854" v="2515" actId="5793"/>
        <pc:sldMkLst>
          <pc:docMk/>
          <pc:sldMk cId="4170217755" sldId="301"/>
        </pc:sldMkLst>
        <pc:spChg chg="mod">
          <ac:chgData name="Parinya Ekparinya" userId="2ca03f2d-e931-44e9-88c5-430e7265b3ca" providerId="ADAL" clId="{BF621DE9-E25D-462C-95A7-D7AB8E77EDEA}" dt="2021-10-03T08:00:33.966" v="2371" actId="20577"/>
          <ac:spMkLst>
            <pc:docMk/>
            <pc:sldMk cId="4170217755" sldId="301"/>
            <ac:spMk id="2" creationId="{5F6A8D2E-CFED-4A01-A3C5-7BA43FE89040}"/>
          </ac:spMkLst>
        </pc:spChg>
        <pc:spChg chg="mod">
          <ac:chgData name="Parinya Ekparinya" userId="2ca03f2d-e931-44e9-88c5-430e7265b3ca" providerId="ADAL" clId="{BF621DE9-E25D-462C-95A7-D7AB8E77EDEA}" dt="2021-10-03T08:05:00.854" v="2515" actId="5793"/>
          <ac:spMkLst>
            <pc:docMk/>
            <pc:sldMk cId="4170217755" sldId="301"/>
            <ac:spMk id="3" creationId="{51EA2920-F958-4593-B985-B43F5F0EA47D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93385211" sldId="302"/>
        </pc:sldMkLst>
      </pc:sldChg>
      <pc:sldChg chg="addSp modSp new mod modClrScheme chgLayout">
        <pc:chgData name="Parinya Ekparinya" userId="2ca03f2d-e931-44e9-88c5-430e7265b3ca" providerId="ADAL" clId="{BF621DE9-E25D-462C-95A7-D7AB8E77EDEA}" dt="2021-10-03T09:11:19.889" v="3312" actId="20577"/>
        <pc:sldMkLst>
          <pc:docMk/>
          <pc:sldMk cId="4141275824" sldId="302"/>
        </pc:sldMkLst>
        <pc:spChg chg="add mod">
          <ac:chgData name="Parinya Ekparinya" userId="2ca03f2d-e931-44e9-88c5-430e7265b3ca" providerId="ADAL" clId="{BF621DE9-E25D-462C-95A7-D7AB8E77EDEA}" dt="2021-10-03T08:19:43.746" v="2665" actId="20577"/>
          <ac:spMkLst>
            <pc:docMk/>
            <pc:sldMk cId="4141275824" sldId="302"/>
            <ac:spMk id="2" creationId="{855F93D4-302E-4037-8497-FBF714D73CFE}"/>
          </ac:spMkLst>
        </pc:spChg>
        <pc:spChg chg="add mod">
          <ac:chgData name="Parinya Ekparinya" userId="2ca03f2d-e931-44e9-88c5-430e7265b3ca" providerId="ADAL" clId="{BF621DE9-E25D-462C-95A7-D7AB8E77EDEA}" dt="2021-10-03T09:11:19.889" v="3312" actId="20577"/>
          <ac:spMkLst>
            <pc:docMk/>
            <pc:sldMk cId="4141275824" sldId="302"/>
            <ac:spMk id="3" creationId="{692DC04D-4B1C-408D-AB22-D16A2758CA16}"/>
          </ac:spMkLst>
        </pc:spChg>
      </pc:sldChg>
      <pc:sldChg chg="modSp add del mod">
        <pc:chgData name="Parinya Ekparinya" userId="2ca03f2d-e931-44e9-88c5-430e7265b3ca" providerId="ADAL" clId="{BF621DE9-E25D-462C-95A7-D7AB8E77EDEA}" dt="2021-10-03T08:29:37.825" v="2783" actId="2696"/>
        <pc:sldMkLst>
          <pc:docMk/>
          <pc:sldMk cId="386213662" sldId="303"/>
        </pc:sldMkLst>
        <pc:spChg chg="mod">
          <ac:chgData name="Parinya Ekparinya" userId="2ca03f2d-e931-44e9-88c5-430e7265b3ca" providerId="ADAL" clId="{BF621DE9-E25D-462C-95A7-D7AB8E77EDEA}" dt="2021-10-03T08:28:49.477" v="2773" actId="20577"/>
          <ac:spMkLst>
            <pc:docMk/>
            <pc:sldMk cId="386213662" sldId="303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8:29:21.681" v="2782" actId="20577"/>
          <ac:spMkLst>
            <pc:docMk/>
            <pc:sldMk cId="386213662" sldId="303"/>
            <ac:spMk id="3" creationId="{692DC04D-4B1C-408D-AB22-D16A2758CA16}"/>
          </ac:spMkLst>
        </pc:spChg>
      </pc:sldChg>
      <pc:sldChg chg="modSp add mod">
        <pc:chgData name="Parinya Ekparinya" userId="2ca03f2d-e931-44e9-88c5-430e7265b3ca" providerId="ADAL" clId="{BF621DE9-E25D-462C-95A7-D7AB8E77EDEA}" dt="2021-10-03T09:10:18.893" v="3266" actId="20577"/>
        <pc:sldMkLst>
          <pc:docMk/>
          <pc:sldMk cId="1015994948" sldId="303"/>
        </pc:sldMkLst>
        <pc:spChg chg="mod">
          <ac:chgData name="Parinya Ekparinya" userId="2ca03f2d-e931-44e9-88c5-430e7265b3ca" providerId="ADAL" clId="{BF621DE9-E25D-462C-95A7-D7AB8E77EDEA}" dt="2021-10-03T09:10:18.893" v="3266" actId="20577"/>
          <ac:spMkLst>
            <pc:docMk/>
            <pc:sldMk cId="1015994948" sldId="303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252491395" sldId="30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81965800" sldId="304"/>
        </pc:sldMkLst>
      </pc:sldChg>
      <pc:sldChg chg="addSp modSp new del mod modClrScheme chgLayout">
        <pc:chgData name="Parinya Ekparinya" userId="2ca03f2d-e931-44e9-88c5-430e7265b3ca" providerId="ADAL" clId="{BF621DE9-E25D-462C-95A7-D7AB8E77EDEA}" dt="2021-10-03T08:42:22.200" v="2975" actId="47"/>
        <pc:sldMkLst>
          <pc:docMk/>
          <pc:sldMk cId="1646756558" sldId="304"/>
        </pc:sldMkLst>
        <pc:spChg chg="add mod">
          <ac:chgData name="Parinya Ekparinya" userId="2ca03f2d-e931-44e9-88c5-430e7265b3ca" providerId="ADAL" clId="{BF621DE9-E25D-462C-95A7-D7AB8E77EDEA}" dt="2021-10-03T08:38:30.892" v="2822" actId="700"/>
          <ac:spMkLst>
            <pc:docMk/>
            <pc:sldMk cId="1646756558" sldId="304"/>
            <ac:spMk id="2" creationId="{5AA1FB9D-F81C-4EC3-A871-BBF7A5D54D9C}"/>
          </ac:spMkLst>
        </pc:spChg>
        <pc:spChg chg="add mod">
          <ac:chgData name="Parinya Ekparinya" userId="2ca03f2d-e931-44e9-88c5-430e7265b3ca" providerId="ADAL" clId="{BF621DE9-E25D-462C-95A7-D7AB8E77EDEA}" dt="2021-10-03T08:42:02.784" v="2972" actId="21"/>
          <ac:spMkLst>
            <pc:docMk/>
            <pc:sldMk cId="1646756558" sldId="304"/>
            <ac:spMk id="3" creationId="{DB4026A7-CC5E-4AA1-868A-1CFE02006A5F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0881581" sldId="305"/>
        </pc:sldMkLst>
      </pc:sldChg>
      <pc:sldChg chg="modSp add mod">
        <pc:chgData name="Parinya Ekparinya" userId="2ca03f2d-e931-44e9-88c5-430e7265b3ca" providerId="ADAL" clId="{BF621DE9-E25D-462C-95A7-D7AB8E77EDEA}" dt="2021-10-03T08:43:06.338" v="2998" actId="20577"/>
        <pc:sldMkLst>
          <pc:docMk/>
          <pc:sldMk cId="3517034496" sldId="305"/>
        </pc:sldMkLst>
        <pc:spChg chg="mod">
          <ac:chgData name="Parinya Ekparinya" userId="2ca03f2d-e931-44e9-88c5-430e7265b3ca" providerId="ADAL" clId="{BF621DE9-E25D-462C-95A7-D7AB8E77EDEA}" dt="2021-10-03T08:43:06.338" v="2998" actId="20577"/>
          <ac:spMkLst>
            <pc:docMk/>
            <pc:sldMk cId="3517034496" sldId="305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8:42:16.927" v="2974" actId="20577"/>
          <ac:spMkLst>
            <pc:docMk/>
            <pc:sldMk cId="3517034496" sldId="305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648550316" sldId="306"/>
        </pc:sldMkLst>
      </pc:sldChg>
      <pc:sldChg chg="modSp add mod">
        <pc:chgData name="Parinya Ekparinya" userId="2ca03f2d-e931-44e9-88c5-430e7265b3ca" providerId="ADAL" clId="{BF621DE9-E25D-462C-95A7-D7AB8E77EDEA}" dt="2021-10-03T09:08:58.002" v="3250" actId="20577"/>
        <pc:sldMkLst>
          <pc:docMk/>
          <pc:sldMk cId="1715580010" sldId="306"/>
        </pc:sldMkLst>
        <pc:spChg chg="mod">
          <ac:chgData name="Parinya Ekparinya" userId="2ca03f2d-e931-44e9-88c5-430e7265b3ca" providerId="ADAL" clId="{BF621DE9-E25D-462C-95A7-D7AB8E77EDEA}" dt="2021-10-03T08:47:59.734" v="3058" actId="20577"/>
          <ac:spMkLst>
            <pc:docMk/>
            <pc:sldMk cId="1715580010" sldId="306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9:08:58.002" v="3250" actId="20577"/>
          <ac:spMkLst>
            <pc:docMk/>
            <pc:sldMk cId="1715580010" sldId="306"/>
            <ac:spMk id="3" creationId="{692DC04D-4B1C-408D-AB22-D16A2758CA16}"/>
          </ac:spMkLst>
        </pc:spChg>
      </pc:sldChg>
      <pc:sldChg chg="modSp add mod">
        <pc:chgData name="Parinya Ekparinya" userId="2ca03f2d-e931-44e9-88c5-430e7265b3ca" providerId="ADAL" clId="{BF621DE9-E25D-462C-95A7-D7AB8E77EDEA}" dt="2021-10-03T09:10:42.176" v="3280" actId="20577"/>
        <pc:sldMkLst>
          <pc:docMk/>
          <pc:sldMk cId="486647714" sldId="307"/>
        </pc:sldMkLst>
        <pc:spChg chg="mod">
          <ac:chgData name="Parinya Ekparinya" userId="2ca03f2d-e931-44e9-88c5-430e7265b3ca" providerId="ADAL" clId="{BF621DE9-E25D-462C-95A7-D7AB8E77EDEA}" dt="2021-10-03T08:51:48.836" v="3108" actId="20577"/>
          <ac:spMkLst>
            <pc:docMk/>
            <pc:sldMk cId="486647714" sldId="307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09:10:42.176" v="3280" actId="20577"/>
          <ac:spMkLst>
            <pc:docMk/>
            <pc:sldMk cId="486647714" sldId="307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214043415" sldId="307"/>
        </pc:sldMkLst>
      </pc:sldChg>
      <pc:sldChg chg="addSp delSp modSp new mod chgLayout">
        <pc:chgData name="Parinya Ekparinya" userId="2ca03f2d-e931-44e9-88c5-430e7265b3ca" providerId="ADAL" clId="{BF621DE9-E25D-462C-95A7-D7AB8E77EDEA}" dt="2021-10-03T14:47:51.292" v="3585" actId="5793"/>
        <pc:sldMkLst>
          <pc:docMk/>
          <pc:sldMk cId="2982480800" sldId="308"/>
        </pc:sldMkLst>
        <pc:spChg chg="del">
          <ac:chgData name="Parinya Ekparinya" userId="2ca03f2d-e931-44e9-88c5-430e7265b3ca" providerId="ADAL" clId="{BF621DE9-E25D-462C-95A7-D7AB8E77EDEA}" dt="2021-10-03T10:42:23.346" v="3385" actId="700"/>
          <ac:spMkLst>
            <pc:docMk/>
            <pc:sldMk cId="2982480800" sldId="308"/>
            <ac:spMk id="2" creationId="{0F750464-31D6-41C4-8C6B-A095A87967F5}"/>
          </ac:spMkLst>
        </pc:spChg>
        <pc:spChg chg="del">
          <ac:chgData name="Parinya Ekparinya" userId="2ca03f2d-e931-44e9-88c5-430e7265b3ca" providerId="ADAL" clId="{BF621DE9-E25D-462C-95A7-D7AB8E77EDEA}" dt="2021-10-03T10:42:23.346" v="3385" actId="700"/>
          <ac:spMkLst>
            <pc:docMk/>
            <pc:sldMk cId="2982480800" sldId="308"/>
            <ac:spMk id="3" creationId="{B8FEE566-212F-4E8B-9FB1-E78CE1A759AD}"/>
          </ac:spMkLst>
        </pc:spChg>
        <pc:spChg chg="add mod ord">
          <ac:chgData name="Parinya Ekparinya" userId="2ca03f2d-e931-44e9-88c5-430e7265b3ca" providerId="ADAL" clId="{BF621DE9-E25D-462C-95A7-D7AB8E77EDEA}" dt="2021-10-03T10:51:19.362" v="3406" actId="20577"/>
          <ac:spMkLst>
            <pc:docMk/>
            <pc:sldMk cId="2982480800" sldId="308"/>
            <ac:spMk id="4" creationId="{5DA3CBEF-95B7-44D6-9248-70D31F1E88F1}"/>
          </ac:spMkLst>
        </pc:spChg>
        <pc:spChg chg="add mod ord">
          <ac:chgData name="Parinya Ekparinya" userId="2ca03f2d-e931-44e9-88c5-430e7265b3ca" providerId="ADAL" clId="{BF621DE9-E25D-462C-95A7-D7AB8E77EDEA}" dt="2021-10-03T14:47:51.292" v="3585" actId="5793"/>
          <ac:spMkLst>
            <pc:docMk/>
            <pc:sldMk cId="2982480800" sldId="308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23431666" sldId="309"/>
        </pc:sldMkLst>
      </pc:sldChg>
      <pc:sldChg chg="modSp add mod">
        <pc:chgData name="Parinya Ekparinya" userId="2ca03f2d-e931-44e9-88c5-430e7265b3ca" providerId="ADAL" clId="{BF621DE9-E25D-462C-95A7-D7AB8E77EDEA}" dt="2021-10-03T14:54:14.798" v="3603" actId="5793"/>
        <pc:sldMkLst>
          <pc:docMk/>
          <pc:sldMk cId="3154618050" sldId="309"/>
        </pc:sldMkLst>
        <pc:spChg chg="mod">
          <ac:chgData name="Parinya Ekparinya" userId="2ca03f2d-e931-44e9-88c5-430e7265b3ca" providerId="ADAL" clId="{BF621DE9-E25D-462C-95A7-D7AB8E77EDEA}" dt="2021-10-03T10:57:14.900" v="3425" actId="20577"/>
          <ac:spMkLst>
            <pc:docMk/>
            <pc:sldMk cId="3154618050" sldId="309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4:54:14.798" v="3603" actId="5793"/>
          <ac:spMkLst>
            <pc:docMk/>
            <pc:sldMk cId="3154618050" sldId="309"/>
            <ac:spMk id="5" creationId="{0F1BEB44-9214-4FAA-A31B-1C9C3B0001A5}"/>
          </ac:spMkLst>
        </pc:spChg>
      </pc:sldChg>
      <pc:sldChg chg="modSp add mod">
        <pc:chgData name="Parinya Ekparinya" userId="2ca03f2d-e931-44e9-88c5-430e7265b3ca" providerId="ADAL" clId="{BF621DE9-E25D-462C-95A7-D7AB8E77EDEA}" dt="2021-10-03T14:58:55.442" v="3610"/>
        <pc:sldMkLst>
          <pc:docMk/>
          <pc:sldMk cId="1390918618" sldId="310"/>
        </pc:sldMkLst>
        <pc:spChg chg="mod">
          <ac:chgData name="Parinya Ekparinya" userId="2ca03f2d-e931-44e9-88c5-430e7265b3ca" providerId="ADAL" clId="{BF621DE9-E25D-462C-95A7-D7AB8E77EDEA}" dt="2021-10-03T10:57:08.819" v="3424" actId="20577"/>
          <ac:spMkLst>
            <pc:docMk/>
            <pc:sldMk cId="1390918618" sldId="310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4:58:55.442" v="3610"/>
          <ac:spMkLst>
            <pc:docMk/>
            <pc:sldMk cId="1390918618" sldId="310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054991143" sldId="310"/>
        </pc:sldMkLst>
      </pc:sldChg>
      <pc:sldChg chg="modSp add mod">
        <pc:chgData name="Parinya Ekparinya" userId="2ca03f2d-e931-44e9-88c5-430e7265b3ca" providerId="ADAL" clId="{BF621DE9-E25D-462C-95A7-D7AB8E77EDEA}" dt="2021-10-03T15:01:01.768" v="3616" actId="20577"/>
        <pc:sldMkLst>
          <pc:docMk/>
          <pc:sldMk cId="3942847492" sldId="311"/>
        </pc:sldMkLst>
        <pc:spChg chg="mod">
          <ac:chgData name="Parinya Ekparinya" userId="2ca03f2d-e931-44e9-88c5-430e7265b3ca" providerId="ADAL" clId="{BF621DE9-E25D-462C-95A7-D7AB8E77EDEA}" dt="2021-10-03T11:11:25.163" v="3437" actId="20577"/>
          <ac:spMkLst>
            <pc:docMk/>
            <pc:sldMk cId="3942847492" sldId="311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5:01:01.768" v="3616" actId="20577"/>
          <ac:spMkLst>
            <pc:docMk/>
            <pc:sldMk cId="3942847492" sldId="311"/>
            <ac:spMk id="5" creationId="{0F1BEB44-9214-4FAA-A31B-1C9C3B0001A5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439614540" sldId="312"/>
        </pc:sldMkLst>
      </pc:sldChg>
      <pc:sldChg chg="modSp add mod">
        <pc:chgData name="Parinya Ekparinya" userId="2ca03f2d-e931-44e9-88c5-430e7265b3ca" providerId="ADAL" clId="{BF621DE9-E25D-462C-95A7-D7AB8E77EDEA}" dt="2021-10-03T15:37:58.447" v="3622" actId="5793"/>
        <pc:sldMkLst>
          <pc:docMk/>
          <pc:sldMk cId="748228438" sldId="312"/>
        </pc:sldMkLst>
        <pc:spChg chg="mod">
          <ac:chgData name="Parinya Ekparinya" userId="2ca03f2d-e931-44e9-88c5-430e7265b3ca" providerId="ADAL" clId="{BF621DE9-E25D-462C-95A7-D7AB8E77EDEA}" dt="2021-10-03T11:20:27.767" v="3481" actId="20577"/>
          <ac:spMkLst>
            <pc:docMk/>
            <pc:sldMk cId="748228438" sldId="312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5:37:58.447" v="3622" actId="5793"/>
          <ac:spMkLst>
            <pc:docMk/>
            <pc:sldMk cId="748228438" sldId="312"/>
            <ac:spMk id="5" creationId="{0F1BEB44-9214-4FAA-A31B-1C9C3B0001A5}"/>
          </ac:spMkLst>
        </pc:spChg>
      </pc:sldChg>
      <pc:sldChg chg="new del">
        <pc:chgData name="Parinya Ekparinya" userId="2ca03f2d-e931-44e9-88c5-430e7265b3ca" providerId="ADAL" clId="{BF621DE9-E25D-462C-95A7-D7AB8E77EDEA}" dt="2021-10-03T11:35:13.209" v="3498" actId="47"/>
        <pc:sldMkLst>
          <pc:docMk/>
          <pc:sldMk cId="3033451755" sldId="31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158929351" sldId="31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73186956" sldId="314"/>
        </pc:sldMkLst>
      </pc:sldChg>
      <pc:sldChg chg="modSp add mod">
        <pc:chgData name="Parinya Ekparinya" userId="2ca03f2d-e931-44e9-88c5-430e7265b3ca" providerId="ADAL" clId="{BF621DE9-E25D-462C-95A7-D7AB8E77EDEA}" dt="2021-10-03T15:41:53.527" v="3632"/>
        <pc:sldMkLst>
          <pc:docMk/>
          <pc:sldMk cId="3021196577" sldId="314"/>
        </pc:sldMkLst>
        <pc:spChg chg="mod">
          <ac:chgData name="Parinya Ekparinya" userId="2ca03f2d-e931-44e9-88c5-430e7265b3ca" providerId="ADAL" clId="{BF621DE9-E25D-462C-95A7-D7AB8E77EDEA}" dt="2021-10-03T11:35:28.582" v="3509" actId="20577"/>
          <ac:spMkLst>
            <pc:docMk/>
            <pc:sldMk cId="3021196577" sldId="314"/>
            <ac:spMk id="4" creationId="{5DA3CBEF-95B7-44D6-9248-70D31F1E88F1}"/>
          </ac:spMkLst>
        </pc:spChg>
        <pc:spChg chg="mod">
          <ac:chgData name="Parinya Ekparinya" userId="2ca03f2d-e931-44e9-88c5-430e7265b3ca" providerId="ADAL" clId="{BF621DE9-E25D-462C-95A7-D7AB8E77EDEA}" dt="2021-10-03T15:41:53.527" v="3632"/>
          <ac:spMkLst>
            <pc:docMk/>
            <pc:sldMk cId="3021196577" sldId="314"/>
            <ac:spMk id="5" creationId="{0F1BEB44-9214-4FAA-A31B-1C9C3B0001A5}"/>
          </ac:spMkLst>
        </pc:spChg>
      </pc:sldChg>
      <pc:sldChg chg="modSp add mod">
        <pc:chgData name="Parinya Ekparinya" userId="2ca03f2d-e931-44e9-88c5-430e7265b3ca" providerId="ADAL" clId="{BF621DE9-E25D-462C-95A7-D7AB8E77EDEA}" dt="2021-10-03T12:02:45.290" v="3577" actId="20577"/>
        <pc:sldMkLst>
          <pc:docMk/>
          <pc:sldMk cId="2464312471" sldId="315"/>
        </pc:sldMkLst>
        <pc:spChg chg="mod">
          <ac:chgData name="Parinya Ekparinya" userId="2ca03f2d-e931-44e9-88c5-430e7265b3ca" providerId="ADAL" clId="{BF621DE9-E25D-462C-95A7-D7AB8E77EDEA}" dt="2021-10-03T11:55:25.263" v="3542" actId="20577"/>
          <ac:spMkLst>
            <pc:docMk/>
            <pc:sldMk cId="2464312471" sldId="315"/>
            <ac:spMk id="2" creationId="{855F93D4-302E-4037-8497-FBF714D73CFE}"/>
          </ac:spMkLst>
        </pc:spChg>
        <pc:spChg chg="mod">
          <ac:chgData name="Parinya Ekparinya" userId="2ca03f2d-e931-44e9-88c5-430e7265b3ca" providerId="ADAL" clId="{BF621DE9-E25D-462C-95A7-D7AB8E77EDEA}" dt="2021-10-03T12:02:45.290" v="3577" actId="20577"/>
          <ac:spMkLst>
            <pc:docMk/>
            <pc:sldMk cId="2464312471" sldId="315"/>
            <ac:spMk id="3" creationId="{692DC04D-4B1C-408D-AB22-D16A2758CA16}"/>
          </ac:spMkLst>
        </pc:spChg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271023170" sldId="316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046378590" sldId="317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156053802" sldId="318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3113628569" sldId="320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564425174" sldId="322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156323868" sldId="323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121084208" sldId="324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039110628" sldId="325"/>
        </pc:sldMkLst>
      </pc:sldChg>
      <pc:sldChg chg="del">
        <pc:chgData name="Parinya Ekparinya" userId="2ca03f2d-e931-44e9-88c5-430e7265b3ca" providerId="ADAL" clId="{BF621DE9-E25D-462C-95A7-D7AB8E77EDEA}" dt="2021-10-01T04:35:37.190" v="15" actId="47"/>
        <pc:sldMkLst>
          <pc:docMk/>
          <pc:sldMk cId="236756004" sldId="326"/>
        </pc:sldMkLst>
      </pc:sldChg>
    </pc:docChg>
  </pc:docChgLst>
  <pc:docChgLst>
    <pc:chgData name="Parinya Ekparinya" userId="2ca03f2d-e931-44e9-88c5-430e7265b3ca" providerId="ADAL" clId="{D88BACEF-688C-477A-8DAC-969E22B8489E}"/>
    <pc:docChg chg="undo redo custSel addSld delSld modSld sldOrd">
      <pc:chgData name="Parinya Ekparinya" userId="2ca03f2d-e931-44e9-88c5-430e7265b3ca" providerId="ADAL" clId="{D88BACEF-688C-477A-8DAC-969E22B8489E}" dt="2021-09-16T03:54:38.268" v="1901" actId="20577"/>
      <pc:docMkLst>
        <pc:docMk/>
      </pc:docMkLst>
      <pc:sldChg chg="addSp modSp mod">
        <pc:chgData name="Parinya Ekparinya" userId="2ca03f2d-e931-44e9-88c5-430e7265b3ca" providerId="ADAL" clId="{D88BACEF-688C-477A-8DAC-969E22B8489E}" dt="2021-09-15T16:25:01.736" v="1484" actId="1036"/>
        <pc:sldMkLst>
          <pc:docMk/>
          <pc:sldMk cId="4132352529" sldId="284"/>
        </pc:sldMkLst>
        <pc:spChg chg="add mod">
          <ac:chgData name="Parinya Ekparinya" userId="2ca03f2d-e931-44e9-88c5-430e7265b3ca" providerId="ADAL" clId="{D88BACEF-688C-477A-8DAC-969E22B8489E}" dt="2021-09-15T16:25:01.736" v="1484" actId="1036"/>
          <ac:spMkLst>
            <pc:docMk/>
            <pc:sldMk cId="4132352529" sldId="284"/>
            <ac:spMk id="4" creationId="{61CD6AA2-958F-4271-9761-43BDBD2DFC59}"/>
          </ac:spMkLst>
        </pc:spChg>
      </pc:sldChg>
      <pc:sldChg chg="modSp mod">
        <pc:chgData name="Parinya Ekparinya" userId="2ca03f2d-e931-44e9-88c5-430e7265b3ca" providerId="ADAL" clId="{D88BACEF-688C-477A-8DAC-969E22B8489E}" dt="2021-09-16T01:39:41.236" v="1696" actId="20577"/>
        <pc:sldMkLst>
          <pc:docMk/>
          <pc:sldMk cId="1203130708" sldId="285"/>
        </pc:sldMkLst>
        <pc:spChg chg="mod">
          <ac:chgData name="Parinya Ekparinya" userId="2ca03f2d-e931-44e9-88c5-430e7265b3ca" providerId="ADAL" clId="{D88BACEF-688C-477A-8DAC-969E22B8489E}" dt="2021-09-16T01:39:41.236" v="1696" actId="20577"/>
          <ac:spMkLst>
            <pc:docMk/>
            <pc:sldMk cId="1203130708" sldId="285"/>
            <ac:spMk id="4" creationId="{62C37EF8-2032-4D07-886B-C8720048DF05}"/>
          </ac:spMkLst>
        </pc:spChg>
      </pc:sldChg>
      <pc:sldChg chg="modSp mod">
        <pc:chgData name="Parinya Ekparinya" userId="2ca03f2d-e931-44e9-88c5-430e7265b3ca" providerId="ADAL" clId="{D88BACEF-688C-477A-8DAC-969E22B8489E}" dt="2021-09-15T16:23:40.368" v="1469" actId="1076"/>
        <pc:sldMkLst>
          <pc:docMk/>
          <pc:sldMk cId="2195561338" sldId="287"/>
        </pc:sldMkLst>
        <pc:spChg chg="mod">
          <ac:chgData name="Parinya Ekparinya" userId="2ca03f2d-e931-44e9-88c5-430e7265b3ca" providerId="ADAL" clId="{D88BACEF-688C-477A-8DAC-969E22B8489E}" dt="2021-09-15T16:23:40.368" v="1469" actId="1076"/>
          <ac:spMkLst>
            <pc:docMk/>
            <pc:sldMk cId="2195561338" sldId="287"/>
            <ac:spMk id="7" creationId="{C8AA0FA9-0046-4A98-9840-028431E36144}"/>
          </ac:spMkLst>
        </pc:spChg>
      </pc:sldChg>
      <pc:sldChg chg="addSp modSp">
        <pc:chgData name="Parinya Ekparinya" userId="2ca03f2d-e931-44e9-88c5-430e7265b3ca" providerId="ADAL" clId="{D88BACEF-688C-477A-8DAC-969E22B8489E}" dt="2021-09-15T16:26:02.347" v="1496"/>
        <pc:sldMkLst>
          <pc:docMk/>
          <pc:sldMk cId="1426549873" sldId="289"/>
        </pc:sldMkLst>
        <pc:spChg chg="add mod">
          <ac:chgData name="Parinya Ekparinya" userId="2ca03f2d-e931-44e9-88c5-430e7265b3ca" providerId="ADAL" clId="{D88BACEF-688C-477A-8DAC-969E22B8489E}" dt="2021-09-15T16:26:02.347" v="1496"/>
          <ac:spMkLst>
            <pc:docMk/>
            <pc:sldMk cId="1426549873" sldId="289"/>
            <ac:spMk id="4" creationId="{FB2A92E0-3353-41B9-9E88-BA5C5B5A9BC9}"/>
          </ac:spMkLst>
        </pc:spChg>
      </pc:sldChg>
      <pc:sldChg chg="modSp mod">
        <pc:chgData name="Parinya Ekparinya" userId="2ca03f2d-e931-44e9-88c5-430e7265b3ca" providerId="ADAL" clId="{D88BACEF-688C-477A-8DAC-969E22B8489E}" dt="2021-09-15T16:33:48.127" v="1547" actId="1076"/>
        <pc:sldMkLst>
          <pc:docMk/>
          <pc:sldMk cId="4158883605" sldId="291"/>
        </pc:sldMkLst>
        <pc:spChg chg="mod">
          <ac:chgData name="Parinya Ekparinya" userId="2ca03f2d-e931-44e9-88c5-430e7265b3ca" providerId="ADAL" clId="{D88BACEF-688C-477A-8DAC-969E22B8489E}" dt="2021-09-15T16:08:41.389" v="1444" actId="27636"/>
          <ac:spMkLst>
            <pc:docMk/>
            <pc:sldMk cId="4158883605" sldId="291"/>
            <ac:spMk id="3" creationId="{5D024302-DBB3-4433-9CED-54A20B7B2ABB}"/>
          </ac:spMkLst>
        </pc:spChg>
        <pc:spChg chg="mod">
          <ac:chgData name="Parinya Ekparinya" userId="2ca03f2d-e931-44e9-88c5-430e7265b3ca" providerId="ADAL" clId="{D88BACEF-688C-477A-8DAC-969E22B8489E}" dt="2021-09-15T16:33:48.127" v="1547" actId="1076"/>
          <ac:spMkLst>
            <pc:docMk/>
            <pc:sldMk cId="4158883605" sldId="291"/>
            <ac:spMk id="5" creationId="{C8F99EDF-2A4B-4172-8E01-A549B116D7BE}"/>
          </ac:spMkLst>
        </pc:spChg>
      </pc:sldChg>
      <pc:sldChg chg="addSp delSp modSp mod">
        <pc:chgData name="Parinya Ekparinya" userId="2ca03f2d-e931-44e9-88c5-430e7265b3ca" providerId="ADAL" clId="{D88BACEF-688C-477A-8DAC-969E22B8489E}" dt="2021-09-15T16:23:51.580" v="1471"/>
        <pc:sldMkLst>
          <pc:docMk/>
          <pc:sldMk cId="78122013" sldId="294"/>
        </pc:sldMkLst>
        <pc:spChg chg="add mod">
          <ac:chgData name="Parinya Ekparinya" userId="2ca03f2d-e931-44e9-88c5-430e7265b3ca" providerId="ADAL" clId="{D88BACEF-688C-477A-8DAC-969E22B8489E}" dt="2021-09-15T16:23:51.580" v="1471"/>
          <ac:spMkLst>
            <pc:docMk/>
            <pc:sldMk cId="78122013" sldId="294"/>
            <ac:spMk id="6" creationId="{1FF07ABB-3E7E-4F4B-B3E8-F3F1FCC8CFA5}"/>
          </ac:spMkLst>
        </pc:spChg>
        <pc:spChg chg="del">
          <ac:chgData name="Parinya Ekparinya" userId="2ca03f2d-e931-44e9-88c5-430e7265b3ca" providerId="ADAL" clId="{D88BACEF-688C-477A-8DAC-969E22B8489E}" dt="2021-09-15T16:23:51.040" v="1470" actId="478"/>
          <ac:spMkLst>
            <pc:docMk/>
            <pc:sldMk cId="78122013" sldId="294"/>
            <ac:spMk id="19" creationId="{EBDB1F6A-9606-459B-B501-82C4F5B5B166}"/>
          </ac:spMkLst>
        </pc:spChg>
      </pc:sldChg>
      <pc:sldChg chg="addSp modSp mod">
        <pc:chgData name="Parinya Ekparinya" userId="2ca03f2d-e931-44e9-88c5-430e7265b3ca" providerId="ADAL" clId="{D88BACEF-688C-477A-8DAC-969E22B8489E}" dt="2021-09-15T16:23:55.668" v="1473" actId="1036"/>
        <pc:sldMkLst>
          <pc:docMk/>
          <pc:sldMk cId="62200690" sldId="295"/>
        </pc:sldMkLst>
        <pc:spChg chg="add mod">
          <ac:chgData name="Parinya Ekparinya" userId="2ca03f2d-e931-44e9-88c5-430e7265b3ca" providerId="ADAL" clId="{D88BACEF-688C-477A-8DAC-969E22B8489E}" dt="2021-09-15T16:23:55.668" v="1473" actId="1036"/>
          <ac:spMkLst>
            <pc:docMk/>
            <pc:sldMk cId="62200690" sldId="295"/>
            <ac:spMk id="4" creationId="{66E6B824-CCFD-496B-9D1D-865F2EE5FB4B}"/>
          </ac:spMkLst>
        </pc:spChg>
      </pc:sldChg>
      <pc:sldChg chg="addSp modSp">
        <pc:chgData name="Parinya Ekparinya" userId="2ca03f2d-e931-44e9-88c5-430e7265b3ca" providerId="ADAL" clId="{D88BACEF-688C-477A-8DAC-969E22B8489E}" dt="2021-09-15T16:23:59.652" v="1474"/>
        <pc:sldMkLst>
          <pc:docMk/>
          <pc:sldMk cId="2261846433" sldId="296"/>
        </pc:sldMkLst>
        <pc:spChg chg="add mod">
          <ac:chgData name="Parinya Ekparinya" userId="2ca03f2d-e931-44e9-88c5-430e7265b3ca" providerId="ADAL" clId="{D88BACEF-688C-477A-8DAC-969E22B8489E}" dt="2021-09-15T16:23:59.652" v="1474"/>
          <ac:spMkLst>
            <pc:docMk/>
            <pc:sldMk cId="2261846433" sldId="296"/>
            <ac:spMk id="4" creationId="{521AF0F2-07AE-4DBF-9E5A-875813618C5F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1.561" v="1475"/>
        <pc:sldMkLst>
          <pc:docMk/>
          <pc:sldMk cId="3071989630" sldId="297"/>
        </pc:sldMkLst>
        <pc:spChg chg="add mod">
          <ac:chgData name="Parinya Ekparinya" userId="2ca03f2d-e931-44e9-88c5-430e7265b3ca" providerId="ADAL" clId="{D88BACEF-688C-477A-8DAC-969E22B8489E}" dt="2021-09-15T16:24:01.561" v="1475"/>
          <ac:spMkLst>
            <pc:docMk/>
            <pc:sldMk cId="3071989630" sldId="297"/>
            <ac:spMk id="4" creationId="{77C12F08-11D2-474A-A6F9-E749FCC79B4B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3.504" v="1476"/>
        <pc:sldMkLst>
          <pc:docMk/>
          <pc:sldMk cId="938090437" sldId="298"/>
        </pc:sldMkLst>
        <pc:spChg chg="add mod">
          <ac:chgData name="Parinya Ekparinya" userId="2ca03f2d-e931-44e9-88c5-430e7265b3ca" providerId="ADAL" clId="{D88BACEF-688C-477A-8DAC-969E22B8489E}" dt="2021-09-15T16:24:03.504" v="1476"/>
          <ac:spMkLst>
            <pc:docMk/>
            <pc:sldMk cId="938090437" sldId="298"/>
            <ac:spMk id="4" creationId="{0054D125-25BE-4189-B953-8286176657F6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5.040" v="1477"/>
        <pc:sldMkLst>
          <pc:docMk/>
          <pc:sldMk cId="2345249165" sldId="299"/>
        </pc:sldMkLst>
        <pc:spChg chg="add mod">
          <ac:chgData name="Parinya Ekparinya" userId="2ca03f2d-e931-44e9-88c5-430e7265b3ca" providerId="ADAL" clId="{D88BACEF-688C-477A-8DAC-969E22B8489E}" dt="2021-09-15T16:24:05.040" v="1477"/>
          <ac:spMkLst>
            <pc:docMk/>
            <pc:sldMk cId="2345249165" sldId="299"/>
            <ac:spMk id="4" creationId="{29AA1A06-5E57-44E3-B867-2135D22363BC}"/>
          </ac:spMkLst>
        </pc:spChg>
      </pc:sldChg>
      <pc:sldChg chg="addSp modSp">
        <pc:chgData name="Parinya Ekparinya" userId="2ca03f2d-e931-44e9-88c5-430e7265b3ca" providerId="ADAL" clId="{D88BACEF-688C-477A-8DAC-969E22B8489E}" dt="2021-09-15T16:24:06.554" v="1478"/>
        <pc:sldMkLst>
          <pc:docMk/>
          <pc:sldMk cId="2121629361" sldId="300"/>
        </pc:sldMkLst>
        <pc:spChg chg="add mod">
          <ac:chgData name="Parinya Ekparinya" userId="2ca03f2d-e931-44e9-88c5-430e7265b3ca" providerId="ADAL" clId="{D88BACEF-688C-477A-8DAC-969E22B8489E}" dt="2021-09-15T16:24:06.554" v="1478"/>
          <ac:spMkLst>
            <pc:docMk/>
            <pc:sldMk cId="2121629361" sldId="300"/>
            <ac:spMk id="4" creationId="{281636E0-EE2F-4ED8-96FA-563C9350584C}"/>
          </ac:spMkLst>
        </pc:spChg>
      </pc:sldChg>
      <pc:sldChg chg="addSp modSp mod">
        <pc:chgData name="Parinya Ekparinya" userId="2ca03f2d-e931-44e9-88c5-430e7265b3ca" providerId="ADAL" clId="{D88BACEF-688C-477A-8DAC-969E22B8489E}" dt="2021-09-15T23:51:34.014" v="1694" actId="255"/>
        <pc:sldMkLst>
          <pc:docMk/>
          <pc:sldMk cId="2443060594" sldId="301"/>
        </pc:sldMkLst>
        <pc:spChg chg="mod">
          <ac:chgData name="Parinya Ekparinya" userId="2ca03f2d-e931-44e9-88c5-430e7265b3ca" providerId="ADAL" clId="{D88BACEF-688C-477A-8DAC-969E22B8489E}" dt="2021-09-15T23:51:34.014" v="1694" actId="255"/>
          <ac:spMkLst>
            <pc:docMk/>
            <pc:sldMk cId="2443060594" sldId="301"/>
            <ac:spMk id="3" creationId="{51976FCD-2E9B-4A07-8ECD-557DC75535BA}"/>
          </ac:spMkLst>
        </pc:spChg>
        <pc:spChg chg="add mod">
          <ac:chgData name="Parinya Ekparinya" userId="2ca03f2d-e931-44e9-88c5-430e7265b3ca" providerId="ADAL" clId="{D88BACEF-688C-477A-8DAC-969E22B8489E}" dt="2021-09-15T16:24:08.154" v="1479"/>
          <ac:spMkLst>
            <pc:docMk/>
            <pc:sldMk cId="2443060594" sldId="301"/>
            <ac:spMk id="4" creationId="{05D4A438-94C7-41B2-9225-68FBBED14054}"/>
          </ac:spMkLst>
        </pc:spChg>
      </pc:sldChg>
      <pc:sldChg chg="addSp modSp mod">
        <pc:chgData name="Parinya Ekparinya" userId="2ca03f2d-e931-44e9-88c5-430e7265b3ca" providerId="ADAL" clId="{D88BACEF-688C-477A-8DAC-969E22B8489E}" dt="2021-09-15T16:24:18.283" v="1481"/>
        <pc:sldMkLst>
          <pc:docMk/>
          <pc:sldMk cId="4252491395" sldId="303"/>
        </pc:sldMkLst>
        <pc:spChg chg="mod">
          <ac:chgData name="Parinya Ekparinya" userId="2ca03f2d-e931-44e9-88c5-430e7265b3ca" providerId="ADAL" clId="{D88BACEF-688C-477A-8DAC-969E22B8489E}" dt="2021-09-15T14:26:31.671" v="1149" actId="207"/>
          <ac:spMkLst>
            <pc:docMk/>
            <pc:sldMk cId="4252491395" sldId="303"/>
            <ac:spMk id="3" creationId="{4FA043AD-D048-4F71-9943-14B6899D4A14}"/>
          </ac:spMkLst>
        </pc:spChg>
        <pc:spChg chg="add mod">
          <ac:chgData name="Parinya Ekparinya" userId="2ca03f2d-e931-44e9-88c5-430e7265b3ca" providerId="ADAL" clId="{D88BACEF-688C-477A-8DAC-969E22B8489E}" dt="2021-09-15T16:24:18.283" v="1481"/>
          <ac:spMkLst>
            <pc:docMk/>
            <pc:sldMk cId="4252491395" sldId="303"/>
            <ac:spMk id="4" creationId="{93A2CE78-FDE1-4F88-A3D8-AEE485D3EE56}"/>
          </ac:spMkLst>
        </pc:spChg>
      </pc:sldChg>
      <pc:sldChg chg="addSp modSp mod">
        <pc:chgData name="Parinya Ekparinya" userId="2ca03f2d-e931-44e9-88c5-430e7265b3ca" providerId="ADAL" clId="{D88BACEF-688C-477A-8DAC-969E22B8489E}" dt="2021-09-15T16:24:52.877" v="1482" actId="1076"/>
        <pc:sldMkLst>
          <pc:docMk/>
          <pc:sldMk cId="181965800" sldId="304"/>
        </pc:sldMkLst>
        <pc:spChg chg="add mod">
          <ac:chgData name="Parinya Ekparinya" userId="2ca03f2d-e931-44e9-88c5-430e7265b3ca" providerId="ADAL" clId="{D88BACEF-688C-477A-8DAC-969E22B8489E}" dt="2021-09-15T16:24:52.877" v="1482" actId="1076"/>
          <ac:spMkLst>
            <pc:docMk/>
            <pc:sldMk cId="181965800" sldId="304"/>
            <ac:spMk id="6" creationId="{58BE15A0-B802-4E98-9B04-B846833F6443}"/>
          </ac:spMkLst>
        </pc:spChg>
      </pc:sldChg>
      <pc:sldChg chg="addSp delSp modSp mod modClrScheme chgLayout">
        <pc:chgData name="Parinya Ekparinya" userId="2ca03f2d-e931-44e9-88c5-430e7265b3ca" providerId="ADAL" clId="{D88BACEF-688C-477A-8DAC-969E22B8489E}" dt="2021-09-15T16:31:27.690" v="1546" actId="1076"/>
        <pc:sldMkLst>
          <pc:docMk/>
          <pc:sldMk cId="648550316" sldId="306"/>
        </pc:sldMkLst>
        <pc:spChg chg="mod ord">
          <ac:chgData name="Parinya Ekparinya" userId="2ca03f2d-e931-44e9-88c5-430e7265b3ca" providerId="ADAL" clId="{D88BACEF-688C-477A-8DAC-969E22B8489E}" dt="2021-09-15T11:49:38.765" v="697" actId="700"/>
          <ac:spMkLst>
            <pc:docMk/>
            <pc:sldMk cId="648550316" sldId="306"/>
            <ac:spMk id="2" creationId="{30CD0352-35DD-4117-8241-9C23222970EA}"/>
          </ac:spMkLst>
        </pc:spChg>
        <pc:spChg chg="add del">
          <ac:chgData name="Parinya Ekparinya" userId="2ca03f2d-e931-44e9-88c5-430e7265b3ca" providerId="ADAL" clId="{D88BACEF-688C-477A-8DAC-969E22B8489E}" dt="2021-09-15T08:45:05.800" v="466" actId="478"/>
          <ac:spMkLst>
            <pc:docMk/>
            <pc:sldMk cId="648550316" sldId="306"/>
            <ac:spMk id="3" creationId="{0EE6B025-8F27-412D-B516-351AAB336A56}"/>
          </ac:spMkLst>
        </pc:spChg>
        <pc:spChg chg="add del mod ord">
          <ac:chgData name="Parinya Ekparinya" userId="2ca03f2d-e931-44e9-88c5-430e7265b3ca" providerId="ADAL" clId="{D88BACEF-688C-477A-8DAC-969E22B8489E}" dt="2021-09-15T11:49:38.765" v="697" actId="700"/>
          <ac:spMkLst>
            <pc:docMk/>
            <pc:sldMk cId="648550316" sldId="306"/>
            <ac:spMk id="20" creationId="{BF2DA4E7-399B-42D1-B4E7-1FE50D5C5C97}"/>
          </ac:spMkLst>
        </pc:spChg>
        <pc:spChg chg="add mod">
          <ac:chgData name="Parinya Ekparinya" userId="2ca03f2d-e931-44e9-88c5-430e7265b3ca" providerId="ADAL" clId="{D88BACEF-688C-477A-8DAC-969E22B8489E}" dt="2021-09-15T16:25:12.233" v="1487"/>
          <ac:spMkLst>
            <pc:docMk/>
            <pc:sldMk cId="648550316" sldId="306"/>
            <ac:spMk id="25" creationId="{5072474C-15B6-4502-A15D-770C25D07219}"/>
          </ac:spMkLst>
        </pc:spChg>
        <pc:picChg chg="add del mod">
          <ac:chgData name="Parinya Ekparinya" userId="2ca03f2d-e931-44e9-88c5-430e7265b3ca" providerId="ADAL" clId="{D88BACEF-688C-477A-8DAC-969E22B8489E}" dt="2021-09-15T08:42:51.985" v="465" actId="931"/>
          <ac:picMkLst>
            <pc:docMk/>
            <pc:sldMk cId="648550316" sldId="306"/>
            <ac:picMk id="5" creationId="{6C33ABDC-0DC3-4814-A18A-43DC28A457A7}"/>
          </ac:picMkLst>
        </pc:picChg>
        <pc:picChg chg="add del mod">
          <ac:chgData name="Parinya Ekparinya" userId="2ca03f2d-e931-44e9-88c5-430e7265b3ca" providerId="ADAL" clId="{D88BACEF-688C-477A-8DAC-969E22B8489E}" dt="2021-09-15T08:45:18.150" v="471" actId="931"/>
          <ac:picMkLst>
            <pc:docMk/>
            <pc:sldMk cId="648550316" sldId="306"/>
            <ac:picMk id="7" creationId="{CF6705FD-6BDC-49CC-9804-66C55B27638D}"/>
          </ac:picMkLst>
        </pc:picChg>
        <pc:picChg chg="add del">
          <ac:chgData name="Parinya Ekparinya" userId="2ca03f2d-e931-44e9-88c5-430e7265b3ca" providerId="ADAL" clId="{D88BACEF-688C-477A-8DAC-969E22B8489E}" dt="2021-09-15T08:46:05.362" v="473" actId="22"/>
          <ac:picMkLst>
            <pc:docMk/>
            <pc:sldMk cId="648550316" sldId="306"/>
            <ac:picMk id="9" creationId="{73C659A5-919F-41B3-8E11-2D88DF37B1FD}"/>
          </ac:picMkLst>
        </pc:picChg>
        <pc:picChg chg="add del mod">
          <ac:chgData name="Parinya Ekparinya" userId="2ca03f2d-e931-44e9-88c5-430e7265b3ca" providerId="ADAL" clId="{D88BACEF-688C-477A-8DAC-969E22B8489E}" dt="2021-09-15T08:50:52.774" v="489" actId="478"/>
          <ac:picMkLst>
            <pc:docMk/>
            <pc:sldMk cId="648550316" sldId="306"/>
            <ac:picMk id="11" creationId="{EF81879F-2F3B-4225-A66A-23216FA567A1}"/>
          </ac:picMkLst>
        </pc:picChg>
        <pc:picChg chg="add del">
          <ac:chgData name="Parinya Ekparinya" userId="2ca03f2d-e931-44e9-88c5-430e7265b3ca" providerId="ADAL" clId="{D88BACEF-688C-477A-8DAC-969E22B8489E}" dt="2021-09-15T08:50:55.632" v="491" actId="22"/>
          <ac:picMkLst>
            <pc:docMk/>
            <pc:sldMk cId="648550316" sldId="306"/>
            <ac:picMk id="13" creationId="{4E4B1E38-7FA3-4BE2-ABA4-1CC1A67D6A46}"/>
          </ac:picMkLst>
        </pc:picChg>
        <pc:picChg chg="add del">
          <ac:chgData name="Parinya Ekparinya" userId="2ca03f2d-e931-44e9-88c5-430e7265b3ca" providerId="ADAL" clId="{D88BACEF-688C-477A-8DAC-969E22B8489E}" dt="2021-09-15T08:51:51.420" v="493" actId="478"/>
          <ac:picMkLst>
            <pc:docMk/>
            <pc:sldMk cId="648550316" sldId="306"/>
            <ac:picMk id="15" creationId="{E30E8F74-0A84-4C13-BAFE-B0D49F767BF9}"/>
          </ac:picMkLst>
        </pc:picChg>
        <pc:picChg chg="add del mod">
          <ac:chgData name="Parinya Ekparinya" userId="2ca03f2d-e931-44e9-88c5-430e7265b3ca" providerId="ADAL" clId="{D88BACEF-688C-477A-8DAC-969E22B8489E}" dt="2021-09-15T11:46:36.653" v="688" actId="478"/>
          <ac:picMkLst>
            <pc:docMk/>
            <pc:sldMk cId="648550316" sldId="306"/>
            <ac:picMk id="17" creationId="{E5AAB918-847B-444D-9297-17C2FB71BCEB}"/>
          </ac:picMkLst>
        </pc:picChg>
        <pc:picChg chg="add del">
          <ac:chgData name="Parinya Ekparinya" userId="2ca03f2d-e931-44e9-88c5-430e7265b3ca" providerId="ADAL" clId="{D88BACEF-688C-477A-8DAC-969E22B8489E}" dt="2021-09-15T11:46:52.220" v="690" actId="22"/>
          <ac:picMkLst>
            <pc:docMk/>
            <pc:sldMk cId="648550316" sldId="306"/>
            <ac:picMk id="19" creationId="{721103EE-2CE6-45DF-94A5-AB9CA4F46BAD}"/>
          </ac:picMkLst>
        </pc:picChg>
        <pc:picChg chg="add del mod">
          <ac:chgData name="Parinya Ekparinya" userId="2ca03f2d-e931-44e9-88c5-430e7265b3ca" providerId="ADAL" clId="{D88BACEF-688C-477A-8DAC-969E22B8489E}" dt="2021-09-15T11:48:30.236" v="696" actId="931"/>
          <ac:picMkLst>
            <pc:docMk/>
            <pc:sldMk cId="648550316" sldId="306"/>
            <ac:picMk id="22" creationId="{09314C32-8FA9-4C45-8AEB-829FE8A4CF49}"/>
          </ac:picMkLst>
        </pc:picChg>
        <pc:picChg chg="add mod">
          <ac:chgData name="Parinya Ekparinya" userId="2ca03f2d-e931-44e9-88c5-430e7265b3ca" providerId="ADAL" clId="{D88BACEF-688C-477A-8DAC-969E22B8489E}" dt="2021-09-15T16:31:27.690" v="1546" actId="1076"/>
          <ac:picMkLst>
            <pc:docMk/>
            <pc:sldMk cId="648550316" sldId="306"/>
            <ac:picMk id="24" creationId="{F25F428D-5618-4651-A6B6-7CD420FE9E65}"/>
          </ac:picMkLst>
        </pc:picChg>
      </pc:sldChg>
      <pc:sldChg chg="addSp delSp modSp mod">
        <pc:chgData name="Parinya Ekparinya" userId="2ca03f2d-e931-44e9-88c5-430e7265b3ca" providerId="ADAL" clId="{D88BACEF-688C-477A-8DAC-969E22B8489E}" dt="2021-09-15T16:31:15.071" v="1544" actId="1076"/>
        <pc:sldMkLst>
          <pc:docMk/>
          <pc:sldMk cId="4214043415" sldId="307"/>
        </pc:sldMkLst>
        <pc:spChg chg="del">
          <ac:chgData name="Parinya Ekparinya" userId="2ca03f2d-e931-44e9-88c5-430e7265b3ca" providerId="ADAL" clId="{D88BACEF-688C-477A-8DAC-969E22B8489E}" dt="2021-09-15T08:46:10.565" v="474" actId="478"/>
          <ac:spMkLst>
            <pc:docMk/>
            <pc:sldMk cId="4214043415" sldId="307"/>
            <ac:spMk id="3" creationId="{84B81BE5-921C-4E81-97BE-6E0F3DE217B9}"/>
          </ac:spMkLst>
        </pc:spChg>
        <pc:spChg chg="add mod">
          <ac:chgData name="Parinya Ekparinya" userId="2ca03f2d-e931-44e9-88c5-430e7265b3ca" providerId="ADAL" clId="{D88BACEF-688C-477A-8DAC-969E22B8489E}" dt="2021-09-15T16:25:35.665" v="1493"/>
          <ac:spMkLst>
            <pc:docMk/>
            <pc:sldMk cId="4214043415" sldId="307"/>
            <ac:spMk id="12" creationId="{F3407DC0-3B27-403E-9E19-9FE6DA501722}"/>
          </ac:spMkLst>
        </pc:spChg>
        <pc:picChg chg="add del">
          <ac:chgData name="Parinya Ekparinya" userId="2ca03f2d-e931-44e9-88c5-430e7265b3ca" providerId="ADAL" clId="{D88BACEF-688C-477A-8DAC-969E22B8489E}" dt="2021-09-15T08:46:12.877" v="476" actId="22"/>
          <ac:picMkLst>
            <pc:docMk/>
            <pc:sldMk cId="4214043415" sldId="307"/>
            <ac:picMk id="5" creationId="{9F2DFD22-DA07-403D-B4AE-00F635A71F9D}"/>
          </ac:picMkLst>
        </pc:picChg>
        <pc:picChg chg="add del mod">
          <ac:chgData name="Parinya Ekparinya" userId="2ca03f2d-e931-44e9-88c5-430e7265b3ca" providerId="ADAL" clId="{D88BACEF-688C-477A-8DAC-969E22B8489E}" dt="2021-09-15T08:49:47.823" v="488" actId="22"/>
          <ac:picMkLst>
            <pc:docMk/>
            <pc:sldMk cId="4214043415" sldId="307"/>
            <ac:picMk id="7" creationId="{0120FA4A-B66F-4620-9359-4A5BD3F864D3}"/>
          </ac:picMkLst>
        </pc:picChg>
        <pc:picChg chg="add del mod">
          <ac:chgData name="Parinya Ekparinya" userId="2ca03f2d-e931-44e9-88c5-430e7265b3ca" providerId="ADAL" clId="{D88BACEF-688C-477A-8DAC-969E22B8489E}" dt="2021-09-15T12:04:00.898" v="708" actId="478"/>
          <ac:picMkLst>
            <pc:docMk/>
            <pc:sldMk cId="4214043415" sldId="307"/>
            <ac:picMk id="9" creationId="{A584B654-26A6-4212-8C63-D3B10E257C42}"/>
          </ac:picMkLst>
        </pc:picChg>
        <pc:picChg chg="add mod">
          <ac:chgData name="Parinya Ekparinya" userId="2ca03f2d-e931-44e9-88c5-430e7265b3ca" providerId="ADAL" clId="{D88BACEF-688C-477A-8DAC-969E22B8489E}" dt="2021-09-15T16:31:15.071" v="1544" actId="1076"/>
          <ac:picMkLst>
            <pc:docMk/>
            <pc:sldMk cId="4214043415" sldId="307"/>
            <ac:picMk id="11" creationId="{FED9F2A8-C5B5-4056-A471-0C5D5F5BB395}"/>
          </ac:picMkLst>
        </pc:picChg>
      </pc:sldChg>
      <pc:sldChg chg="addSp modSp">
        <pc:chgData name="Parinya Ekparinya" userId="2ca03f2d-e931-44e9-88c5-430e7265b3ca" providerId="ADAL" clId="{D88BACEF-688C-477A-8DAC-969E22B8489E}" dt="2021-09-15T16:24:11.809" v="1480"/>
        <pc:sldMkLst>
          <pc:docMk/>
          <pc:sldMk cId="2323431666" sldId="309"/>
        </pc:sldMkLst>
        <pc:spChg chg="add mod">
          <ac:chgData name="Parinya Ekparinya" userId="2ca03f2d-e931-44e9-88c5-430e7265b3ca" providerId="ADAL" clId="{D88BACEF-688C-477A-8DAC-969E22B8489E}" dt="2021-09-15T16:24:11.809" v="1480"/>
          <ac:spMkLst>
            <pc:docMk/>
            <pc:sldMk cId="2323431666" sldId="309"/>
            <ac:spMk id="4" creationId="{93902CFC-C17C-4359-A6A7-8012C230438D}"/>
          </ac:spMkLst>
        </pc:spChg>
      </pc:sldChg>
      <pc:sldChg chg="addSp delSp modSp mod modClrScheme chgLayout">
        <pc:chgData name="Parinya Ekparinya" userId="2ca03f2d-e931-44e9-88c5-430e7265b3ca" providerId="ADAL" clId="{D88BACEF-688C-477A-8DAC-969E22B8489E}" dt="2021-09-15T11:17:24.839" v="687" actId="20577"/>
        <pc:sldMkLst>
          <pc:docMk/>
          <pc:sldMk cId="3054991143" sldId="310"/>
        </pc:sldMkLst>
        <pc:spChg chg="mod ord">
          <ac:chgData name="Parinya Ekparinya" userId="2ca03f2d-e931-44e9-88c5-430e7265b3ca" providerId="ADAL" clId="{D88BACEF-688C-477A-8DAC-969E22B8489E}" dt="2021-09-15T11:17:24.839" v="687" actId="20577"/>
          <ac:spMkLst>
            <pc:docMk/>
            <pc:sldMk cId="3054991143" sldId="310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08:08:13.336" v="415" actId="700"/>
          <ac:spMkLst>
            <pc:docMk/>
            <pc:sldMk cId="3054991143" sldId="310"/>
            <ac:spMk id="3" creationId="{0EE6B025-8F27-412D-B516-351AAB336A56}"/>
          </ac:spMkLst>
        </pc:spChg>
        <pc:spChg chg="add mod ord">
          <ac:chgData name="Parinya Ekparinya" userId="2ca03f2d-e931-44e9-88c5-430e7265b3ca" providerId="ADAL" clId="{D88BACEF-688C-477A-8DAC-969E22B8489E}" dt="2021-09-15T10:46:23.504" v="685" actId="20577"/>
          <ac:spMkLst>
            <pc:docMk/>
            <pc:sldMk cId="3054991143" sldId="310"/>
            <ac:spMk id="4" creationId="{F2D415DD-08D6-413E-88E7-9764830163DF}"/>
          </ac:spMkLst>
        </pc:spChg>
      </pc:sldChg>
      <pc:sldChg chg="del">
        <pc:chgData name="Parinya Ekparinya" userId="2ca03f2d-e931-44e9-88c5-430e7265b3ca" providerId="ADAL" clId="{D88BACEF-688C-477A-8DAC-969E22B8489E}" dt="2021-09-15T10:00:05.699" v="561" actId="47"/>
        <pc:sldMkLst>
          <pc:docMk/>
          <pc:sldMk cId="2894908925" sldId="311"/>
        </pc:sldMkLst>
      </pc:sldChg>
      <pc:sldChg chg="addSp modSp mod ord">
        <pc:chgData name="Parinya Ekparinya" userId="2ca03f2d-e931-44e9-88c5-430e7265b3ca" providerId="ADAL" clId="{D88BACEF-688C-477A-8DAC-969E22B8489E}" dt="2021-09-15T16:34:54.902" v="1557"/>
        <pc:sldMkLst>
          <pc:docMk/>
          <pc:sldMk cId="439614540" sldId="312"/>
        </pc:sldMkLst>
        <pc:spChg chg="mod">
          <ac:chgData name="Parinya Ekparinya" userId="2ca03f2d-e931-44e9-88c5-430e7265b3ca" providerId="ADAL" clId="{D88BACEF-688C-477A-8DAC-969E22B8489E}" dt="2021-09-15T16:10:41.356" v="1454" actId="20577"/>
          <ac:spMkLst>
            <pc:docMk/>
            <pc:sldMk cId="439614540" sldId="312"/>
            <ac:spMk id="3" creationId="{BF70042A-8DF8-465F-A568-542B1CF68F5B}"/>
          </ac:spMkLst>
        </pc:spChg>
        <pc:spChg chg="add mod">
          <ac:chgData name="Parinya Ekparinya" userId="2ca03f2d-e931-44e9-88c5-430e7265b3ca" providerId="ADAL" clId="{D88BACEF-688C-477A-8DAC-969E22B8489E}" dt="2021-09-15T16:34:54.902" v="1557"/>
          <ac:spMkLst>
            <pc:docMk/>
            <pc:sldMk cId="439614540" sldId="312"/>
            <ac:spMk id="4" creationId="{DCAA0E14-AED7-4435-A14A-7FF7A459E08B}"/>
          </ac:spMkLst>
        </pc:spChg>
      </pc:sldChg>
      <pc:sldChg chg="addSp delSp modSp mod">
        <pc:chgData name="Parinya Ekparinya" userId="2ca03f2d-e931-44e9-88c5-430e7265b3ca" providerId="ADAL" clId="{D88BACEF-688C-477A-8DAC-969E22B8489E}" dt="2021-09-15T16:30:08.342" v="1531"/>
        <pc:sldMkLst>
          <pc:docMk/>
          <pc:sldMk cId="3158929351" sldId="313"/>
        </pc:sldMkLst>
        <pc:spChg chg="add del mod">
          <ac:chgData name="Parinya Ekparinya" userId="2ca03f2d-e931-44e9-88c5-430e7265b3ca" providerId="ADAL" clId="{D88BACEF-688C-477A-8DAC-969E22B8489E}" dt="2021-09-15T16:29:02.933" v="1526" actId="478"/>
          <ac:spMkLst>
            <pc:docMk/>
            <pc:sldMk cId="3158929351" sldId="313"/>
            <ac:spMk id="4" creationId="{D3F27E68-672B-4A2C-9876-1CDCFB268A50}"/>
          </ac:spMkLst>
        </pc:spChg>
        <pc:spChg chg="add del mod">
          <ac:chgData name="Parinya Ekparinya" userId="2ca03f2d-e931-44e9-88c5-430e7265b3ca" providerId="ADAL" clId="{D88BACEF-688C-477A-8DAC-969E22B8489E}" dt="2021-09-15T16:29:50.187" v="1528"/>
          <ac:spMkLst>
            <pc:docMk/>
            <pc:sldMk cId="3158929351" sldId="313"/>
            <ac:spMk id="5" creationId="{3D7833C6-24A1-4350-ADFE-4E73B5517B84}"/>
          </ac:spMkLst>
        </pc:spChg>
        <pc:spChg chg="add mod">
          <ac:chgData name="Parinya Ekparinya" userId="2ca03f2d-e931-44e9-88c5-430e7265b3ca" providerId="ADAL" clId="{D88BACEF-688C-477A-8DAC-969E22B8489E}" dt="2021-09-15T16:30:08.342" v="1531"/>
          <ac:spMkLst>
            <pc:docMk/>
            <pc:sldMk cId="3158929351" sldId="313"/>
            <ac:spMk id="6" creationId="{434EE6A8-B31D-4DEE-8E86-49C09E8747E8}"/>
          </ac:spMkLst>
        </pc:spChg>
      </pc:sldChg>
      <pc:sldChg chg="addSp delSp modSp add mod setBg">
        <pc:chgData name="Parinya Ekparinya" userId="2ca03f2d-e931-44e9-88c5-430e7265b3ca" providerId="ADAL" clId="{D88BACEF-688C-477A-8DAC-969E22B8489E}" dt="2021-09-15T16:35:55.642" v="1558"/>
        <pc:sldMkLst>
          <pc:docMk/>
          <pc:sldMk cId="2373186956" sldId="314"/>
        </pc:sldMkLst>
        <pc:spChg chg="mod">
          <ac:chgData name="Parinya Ekparinya" userId="2ca03f2d-e931-44e9-88c5-430e7265b3ca" providerId="ADAL" clId="{D88BACEF-688C-477A-8DAC-969E22B8489E}" dt="2021-09-15T12:49:48.680" v="730" actId="20577"/>
          <ac:spMkLst>
            <pc:docMk/>
            <pc:sldMk cId="2373186956" sldId="314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12:46:07.495" v="713" actId="931"/>
          <ac:spMkLst>
            <pc:docMk/>
            <pc:sldMk cId="2373186956" sldId="314"/>
            <ac:spMk id="3" creationId="{0EE6B025-8F27-412D-B516-351AAB336A56}"/>
          </ac:spMkLst>
        </pc:spChg>
        <pc:spChg chg="add mod">
          <ac:chgData name="Parinya Ekparinya" userId="2ca03f2d-e931-44e9-88c5-430e7265b3ca" providerId="ADAL" clId="{D88BACEF-688C-477A-8DAC-969E22B8489E}" dt="2021-09-15T16:35:55.642" v="1558"/>
          <ac:spMkLst>
            <pc:docMk/>
            <pc:sldMk cId="2373186956" sldId="314"/>
            <ac:spMk id="8" creationId="{7AF8DCD2-18C8-47CA-802F-4223F520B173}"/>
          </ac:spMkLst>
        </pc:spChg>
        <pc:spChg chg="add mod">
          <ac:chgData name="Parinya Ekparinya" userId="2ca03f2d-e931-44e9-88c5-430e7265b3ca" providerId="ADAL" clId="{D88BACEF-688C-477A-8DAC-969E22B8489E}" dt="2021-09-15T12:48:25.993" v="722" actId="20577"/>
          <ac:spMkLst>
            <pc:docMk/>
            <pc:sldMk cId="2373186956" sldId="314"/>
            <ac:spMk id="9" creationId="{C4CFB5D2-D744-46DA-B5E9-A2C86BD2485B}"/>
          </ac:spMkLst>
        </pc:spChg>
        <pc:picChg chg="add mod">
          <ac:chgData name="Parinya Ekparinya" userId="2ca03f2d-e931-44e9-88c5-430e7265b3ca" providerId="ADAL" clId="{D88BACEF-688C-477A-8DAC-969E22B8489E}" dt="2021-09-15T13:06:27.628" v="979" actId="14826"/>
          <ac:picMkLst>
            <pc:docMk/>
            <pc:sldMk cId="2373186956" sldId="314"/>
            <ac:picMk id="5" creationId="{A93A3AE6-6291-431C-98DA-9B05F075C16F}"/>
          </ac:picMkLst>
        </pc:picChg>
        <pc:picChg chg="add">
          <ac:chgData name="Parinya Ekparinya" userId="2ca03f2d-e931-44e9-88c5-430e7265b3ca" providerId="ADAL" clId="{D88BACEF-688C-477A-8DAC-969E22B8489E}" dt="2021-09-15T12:46:28.610" v="714" actId="26606"/>
          <ac:picMkLst>
            <pc:docMk/>
            <pc:sldMk cId="2373186956" sldId="314"/>
            <ac:picMk id="12" creationId="{7AEE9CAC-347C-43C2-AE87-6BC5566E6068}"/>
          </ac:picMkLst>
        </pc:picChg>
      </pc:sldChg>
      <pc:sldChg chg="modSp add del mod">
        <pc:chgData name="Parinya Ekparinya" userId="2ca03f2d-e931-44e9-88c5-430e7265b3ca" providerId="ADAL" clId="{D88BACEF-688C-477A-8DAC-969E22B8489E}" dt="2021-09-15T12:55:26.903" v="805" actId="47"/>
        <pc:sldMkLst>
          <pc:docMk/>
          <pc:sldMk cId="2694263544" sldId="315"/>
        </pc:sldMkLst>
        <pc:spChg chg="mod">
          <ac:chgData name="Parinya Ekparinya" userId="2ca03f2d-e931-44e9-88c5-430e7265b3ca" providerId="ADAL" clId="{D88BACEF-688C-477A-8DAC-969E22B8489E}" dt="2021-09-15T01:54:50.662" v="17" actId="20577"/>
          <ac:spMkLst>
            <pc:docMk/>
            <pc:sldMk cId="2694263544" sldId="315"/>
            <ac:spMk id="2" creationId="{3CE49B69-9839-4546-99DA-D2E700E3C5BE}"/>
          </ac:spMkLst>
        </pc:spChg>
      </pc:sldChg>
      <pc:sldChg chg="addSp delSp modSp add mod">
        <pc:chgData name="Parinya Ekparinya" userId="2ca03f2d-e931-44e9-88c5-430e7265b3ca" providerId="ADAL" clId="{D88BACEF-688C-477A-8DAC-969E22B8489E}" dt="2021-09-16T01:43:20.356" v="1697" actId="14826"/>
        <pc:sldMkLst>
          <pc:docMk/>
          <pc:sldMk cId="3271023170" sldId="316"/>
        </pc:sldMkLst>
        <pc:spChg chg="mod">
          <ac:chgData name="Parinya Ekparinya" userId="2ca03f2d-e931-44e9-88c5-430e7265b3ca" providerId="ADAL" clId="{D88BACEF-688C-477A-8DAC-969E22B8489E}" dt="2021-09-15T14:02:18.546" v="1103" actId="20577"/>
          <ac:spMkLst>
            <pc:docMk/>
            <pc:sldMk cId="3271023170" sldId="316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14:02:33.701" v="1107" actId="478"/>
          <ac:spMkLst>
            <pc:docMk/>
            <pc:sldMk cId="3271023170" sldId="316"/>
            <ac:spMk id="3" creationId="{0EE6B025-8F27-412D-B516-351AAB336A56}"/>
          </ac:spMkLst>
        </pc:spChg>
        <pc:spChg chg="add del mod">
          <ac:chgData name="Parinya Ekparinya" userId="2ca03f2d-e931-44e9-88c5-430e7265b3ca" providerId="ADAL" clId="{D88BACEF-688C-477A-8DAC-969E22B8489E}" dt="2021-09-15T16:29:02.710" v="1523" actId="478"/>
          <ac:spMkLst>
            <pc:docMk/>
            <pc:sldMk cId="3271023170" sldId="316"/>
            <ac:spMk id="8" creationId="{CEA5D174-F285-4CE2-B8F4-DEFC45641C22}"/>
          </ac:spMkLst>
        </pc:spChg>
        <pc:spChg chg="add mod">
          <ac:chgData name="Parinya Ekparinya" userId="2ca03f2d-e931-44e9-88c5-430e7265b3ca" providerId="ADAL" clId="{D88BACEF-688C-477A-8DAC-969E22B8489E}" dt="2021-09-15T16:29:53.228" v="1529"/>
          <ac:spMkLst>
            <pc:docMk/>
            <pc:sldMk cId="3271023170" sldId="316"/>
            <ac:spMk id="9" creationId="{547DCA92-3042-4583-B5B0-3A20ACA96489}"/>
          </ac:spMkLst>
        </pc:spChg>
        <pc:picChg chg="add del mod">
          <ac:chgData name="Parinya Ekparinya" userId="2ca03f2d-e931-44e9-88c5-430e7265b3ca" providerId="ADAL" clId="{D88BACEF-688C-477A-8DAC-969E22B8489E}" dt="2021-09-15T14:07:12.083" v="1128" actId="478"/>
          <ac:picMkLst>
            <pc:docMk/>
            <pc:sldMk cId="3271023170" sldId="316"/>
            <ac:picMk id="5" creationId="{6E0F7286-B28A-4252-88FC-824C3DFE8637}"/>
          </ac:picMkLst>
        </pc:picChg>
        <pc:picChg chg="add mod">
          <ac:chgData name="Parinya Ekparinya" userId="2ca03f2d-e931-44e9-88c5-430e7265b3ca" providerId="ADAL" clId="{D88BACEF-688C-477A-8DAC-969E22B8489E}" dt="2021-09-16T01:43:20.356" v="1697" actId="14826"/>
          <ac:picMkLst>
            <pc:docMk/>
            <pc:sldMk cId="3271023170" sldId="316"/>
            <ac:picMk id="7" creationId="{26BCE4C0-2ABF-4B08-8BC0-E314B92972D5}"/>
          </ac:picMkLst>
        </pc:picChg>
      </pc:sldChg>
      <pc:sldChg chg="addSp delSp modSp add mod">
        <pc:chgData name="Parinya Ekparinya" userId="2ca03f2d-e931-44e9-88c5-430e7265b3ca" providerId="ADAL" clId="{D88BACEF-688C-477A-8DAC-969E22B8489E}" dt="2021-09-16T01:43:37.638" v="1698" actId="14826"/>
        <pc:sldMkLst>
          <pc:docMk/>
          <pc:sldMk cId="2046378590" sldId="317"/>
        </pc:sldMkLst>
        <pc:spChg chg="mod">
          <ac:chgData name="Parinya Ekparinya" userId="2ca03f2d-e931-44e9-88c5-430e7265b3ca" providerId="ADAL" clId="{D88BACEF-688C-477A-8DAC-969E22B8489E}" dt="2021-09-15T01:55:01.610" v="29" actId="20577"/>
          <ac:spMkLst>
            <pc:docMk/>
            <pc:sldMk cId="2046378590" sldId="317"/>
            <ac:spMk id="2" creationId="{3CE49B69-9839-4546-99DA-D2E700E3C5BE}"/>
          </ac:spMkLst>
        </pc:spChg>
        <pc:spChg chg="del">
          <ac:chgData name="Parinya Ekparinya" userId="2ca03f2d-e931-44e9-88c5-430e7265b3ca" providerId="ADAL" clId="{D88BACEF-688C-477A-8DAC-969E22B8489E}" dt="2021-09-15T14:04:05.770" v="1117" actId="478"/>
          <ac:spMkLst>
            <pc:docMk/>
            <pc:sldMk cId="2046378590" sldId="317"/>
            <ac:spMk id="3" creationId="{84B81BE5-921C-4E81-97BE-6E0F3DE217B9}"/>
          </ac:spMkLst>
        </pc:spChg>
        <pc:spChg chg="add mod">
          <ac:chgData name="Parinya Ekparinya" userId="2ca03f2d-e931-44e9-88c5-430e7265b3ca" providerId="ADAL" clId="{D88BACEF-688C-477A-8DAC-969E22B8489E}" dt="2021-09-15T16:30:35.224" v="1537"/>
          <ac:spMkLst>
            <pc:docMk/>
            <pc:sldMk cId="2046378590" sldId="317"/>
            <ac:spMk id="8" creationId="{0D2FCF2F-7A99-4745-8A65-C0CE35ACD8B6}"/>
          </ac:spMkLst>
        </pc:spChg>
        <pc:picChg chg="add del mod">
          <ac:chgData name="Parinya Ekparinya" userId="2ca03f2d-e931-44e9-88c5-430e7265b3ca" providerId="ADAL" clId="{D88BACEF-688C-477A-8DAC-969E22B8489E}" dt="2021-09-15T14:06:14.573" v="1123" actId="478"/>
          <ac:picMkLst>
            <pc:docMk/>
            <pc:sldMk cId="2046378590" sldId="317"/>
            <ac:picMk id="5" creationId="{4D54B28E-95D6-4826-81DB-AEFF5E995769}"/>
          </ac:picMkLst>
        </pc:picChg>
        <pc:picChg chg="add mod">
          <ac:chgData name="Parinya Ekparinya" userId="2ca03f2d-e931-44e9-88c5-430e7265b3ca" providerId="ADAL" clId="{D88BACEF-688C-477A-8DAC-969E22B8489E}" dt="2021-09-16T01:43:37.638" v="1698" actId="14826"/>
          <ac:picMkLst>
            <pc:docMk/>
            <pc:sldMk cId="2046378590" sldId="317"/>
            <ac:picMk id="7" creationId="{0727F4B5-833C-4E9E-90BE-478D0DE5C2DD}"/>
          </ac:picMkLst>
        </pc:picChg>
      </pc:sldChg>
      <pc:sldChg chg="addSp delSp modSp add mod">
        <pc:chgData name="Parinya Ekparinya" userId="2ca03f2d-e931-44e9-88c5-430e7265b3ca" providerId="ADAL" clId="{D88BACEF-688C-477A-8DAC-969E22B8489E}" dt="2021-09-16T03:54:38.268" v="1901" actId="20577"/>
        <pc:sldMkLst>
          <pc:docMk/>
          <pc:sldMk cId="1156053802" sldId="318"/>
        </pc:sldMkLst>
        <pc:spChg chg="mod">
          <ac:chgData name="Parinya Ekparinya" userId="2ca03f2d-e931-44e9-88c5-430e7265b3ca" providerId="ADAL" clId="{D88BACEF-688C-477A-8DAC-969E22B8489E}" dt="2021-09-15T16:09:19.860" v="1450" actId="20577"/>
          <ac:spMkLst>
            <pc:docMk/>
            <pc:sldMk cId="1156053802" sldId="318"/>
            <ac:spMk id="2" creationId="{30CD0352-35DD-4117-8241-9C23222970EA}"/>
          </ac:spMkLst>
        </pc:spChg>
        <pc:spChg chg="del">
          <ac:chgData name="Parinya Ekparinya" userId="2ca03f2d-e931-44e9-88c5-430e7265b3ca" providerId="ADAL" clId="{D88BACEF-688C-477A-8DAC-969E22B8489E}" dt="2021-09-15T15:52:03.605" v="1365" actId="478"/>
          <ac:spMkLst>
            <pc:docMk/>
            <pc:sldMk cId="1156053802" sldId="318"/>
            <ac:spMk id="3" creationId="{0EE6B025-8F27-412D-B516-351AAB336A56}"/>
          </ac:spMkLst>
        </pc:spChg>
        <pc:spChg chg="add del">
          <ac:chgData name="Parinya Ekparinya" userId="2ca03f2d-e931-44e9-88c5-430e7265b3ca" providerId="ADAL" clId="{D88BACEF-688C-477A-8DAC-969E22B8489E}" dt="2021-09-15T15:45:53.977" v="1155"/>
          <ac:spMkLst>
            <pc:docMk/>
            <pc:sldMk cId="1156053802" sldId="318"/>
            <ac:spMk id="4" creationId="{48FF799F-D48C-40D1-98D7-88CE4124F274}"/>
          </ac:spMkLst>
        </pc:spChg>
        <pc:spChg chg="add del">
          <ac:chgData name="Parinya Ekparinya" userId="2ca03f2d-e931-44e9-88c5-430e7265b3ca" providerId="ADAL" clId="{D88BACEF-688C-477A-8DAC-969E22B8489E}" dt="2021-09-15T15:45:59.029" v="1157"/>
          <ac:spMkLst>
            <pc:docMk/>
            <pc:sldMk cId="1156053802" sldId="318"/>
            <ac:spMk id="5" creationId="{95DE715C-7279-44BD-AD11-952225BABCE9}"/>
          </ac:spMkLst>
        </pc:spChg>
        <pc:spChg chg="add mod">
          <ac:chgData name="Parinya Ekparinya" userId="2ca03f2d-e931-44e9-88c5-430e7265b3ca" providerId="ADAL" clId="{D88BACEF-688C-477A-8DAC-969E22B8489E}" dt="2021-09-15T16:33:53.532" v="1548"/>
          <ac:spMkLst>
            <pc:docMk/>
            <pc:sldMk cId="1156053802" sldId="318"/>
            <ac:spMk id="11" creationId="{475A0226-4318-4A65-A1EC-A43A0B0735FE}"/>
          </ac:spMkLst>
        </pc:spChg>
        <pc:graphicFrameChg chg="add mod modGraphic">
          <ac:chgData name="Parinya Ekparinya" userId="2ca03f2d-e931-44e9-88c5-430e7265b3ca" providerId="ADAL" clId="{D88BACEF-688C-477A-8DAC-969E22B8489E}" dt="2021-09-16T03:54:38.268" v="1901" actId="20577"/>
          <ac:graphicFrameMkLst>
            <pc:docMk/>
            <pc:sldMk cId="1156053802" sldId="318"/>
            <ac:graphicFrameMk id="6" creationId="{88E4FC16-EC55-499F-924D-280631208A3D}"/>
          </ac:graphicFrameMkLst>
        </pc:graphicFrameChg>
        <pc:picChg chg="add del mod">
          <ac:chgData name="Parinya Ekparinya" userId="2ca03f2d-e931-44e9-88c5-430e7265b3ca" providerId="ADAL" clId="{D88BACEF-688C-477A-8DAC-969E22B8489E}" dt="2021-09-15T15:55:02.191" v="1372" actId="478"/>
          <ac:picMkLst>
            <pc:docMk/>
            <pc:sldMk cId="1156053802" sldId="318"/>
            <ac:picMk id="8" creationId="{6ED6E640-50F5-4411-BC84-31B67B88F1DB}"/>
          </ac:picMkLst>
        </pc:picChg>
        <pc:picChg chg="add mod">
          <ac:chgData name="Parinya Ekparinya" userId="2ca03f2d-e931-44e9-88c5-430e7265b3ca" providerId="ADAL" clId="{D88BACEF-688C-477A-8DAC-969E22B8489E}" dt="2021-09-15T16:34:04.125" v="1551" actId="1076"/>
          <ac:picMkLst>
            <pc:docMk/>
            <pc:sldMk cId="1156053802" sldId="318"/>
            <ac:picMk id="10" creationId="{3A8AFCF6-5C96-4A4F-931F-17237EC016A0}"/>
          </ac:picMkLst>
        </pc:picChg>
      </pc:sldChg>
      <pc:sldChg chg="modSp add del mod">
        <pc:chgData name="Parinya Ekparinya" userId="2ca03f2d-e931-44e9-88c5-430e7265b3ca" providerId="ADAL" clId="{D88BACEF-688C-477A-8DAC-969E22B8489E}" dt="2021-09-15T13:16:10.219" v="1039" actId="47"/>
        <pc:sldMkLst>
          <pc:docMk/>
          <pc:sldMk cId="1559608764" sldId="319"/>
        </pc:sldMkLst>
        <pc:spChg chg="mod">
          <ac:chgData name="Parinya Ekparinya" userId="2ca03f2d-e931-44e9-88c5-430e7265b3ca" providerId="ADAL" clId="{D88BACEF-688C-477A-8DAC-969E22B8489E}" dt="2021-09-15T01:55:15.688" v="41" actId="20577"/>
          <ac:spMkLst>
            <pc:docMk/>
            <pc:sldMk cId="1559608764" sldId="319"/>
            <ac:spMk id="2" creationId="{3CE49B69-9839-4546-99DA-D2E700E3C5BE}"/>
          </ac:spMkLst>
        </pc:spChg>
      </pc:sldChg>
      <pc:sldChg chg="modSp new del mod">
        <pc:chgData name="Parinya Ekparinya" userId="2ca03f2d-e931-44e9-88c5-430e7265b3ca" providerId="ADAL" clId="{D88BACEF-688C-477A-8DAC-969E22B8489E}" dt="2021-09-15T03:26:41.116" v="297" actId="2696"/>
        <pc:sldMkLst>
          <pc:docMk/>
          <pc:sldMk cId="1020951277" sldId="320"/>
        </pc:sldMkLst>
        <pc:spChg chg="mod">
          <ac:chgData name="Parinya Ekparinya" userId="2ca03f2d-e931-44e9-88c5-430e7265b3ca" providerId="ADAL" clId="{D88BACEF-688C-477A-8DAC-969E22B8489E}" dt="2021-09-15T01:56:52.331" v="52" actId="20577"/>
          <ac:spMkLst>
            <pc:docMk/>
            <pc:sldMk cId="1020951277" sldId="320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03:25:51.829" v="294" actId="6549"/>
          <ac:spMkLst>
            <pc:docMk/>
            <pc:sldMk cId="1020951277" sldId="320"/>
            <ac:spMk id="3" creationId="{9B544E06-DD88-473C-B126-2ADEFD109F04}"/>
          </ac:spMkLst>
        </pc:spChg>
      </pc:sldChg>
      <pc:sldChg chg="modSp add mod">
        <pc:chgData name="Parinya Ekparinya" userId="2ca03f2d-e931-44e9-88c5-430e7265b3ca" providerId="ADAL" clId="{D88BACEF-688C-477A-8DAC-969E22B8489E}" dt="2021-09-15T16:58:01.806" v="1684" actId="113"/>
        <pc:sldMkLst>
          <pc:docMk/>
          <pc:sldMk cId="3113628569" sldId="320"/>
        </pc:sldMkLst>
        <pc:spChg chg="mod">
          <ac:chgData name="Parinya Ekparinya" userId="2ca03f2d-e931-44e9-88c5-430e7265b3ca" providerId="ADAL" clId="{D88BACEF-688C-477A-8DAC-969E22B8489E}" dt="2021-09-15T16:55:34.046" v="1608" actId="20577"/>
          <ac:spMkLst>
            <pc:docMk/>
            <pc:sldMk cId="3113628569" sldId="320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16:58:01.806" v="1684" actId="113"/>
          <ac:spMkLst>
            <pc:docMk/>
            <pc:sldMk cId="3113628569" sldId="320"/>
            <ac:spMk id="3" creationId="{9B544E06-DD88-473C-B126-2ADEFD109F04}"/>
          </ac:spMkLst>
        </pc:spChg>
      </pc:sldChg>
      <pc:sldChg chg="modSp add del mod">
        <pc:chgData name="Parinya Ekparinya" userId="2ca03f2d-e931-44e9-88c5-430e7265b3ca" providerId="ADAL" clId="{D88BACEF-688C-477A-8DAC-969E22B8489E}" dt="2021-09-15T03:26:52.198" v="299" actId="47"/>
        <pc:sldMkLst>
          <pc:docMk/>
          <pc:sldMk cId="2604885523" sldId="321"/>
        </pc:sldMkLst>
        <pc:spChg chg="mod">
          <ac:chgData name="Parinya Ekparinya" userId="2ca03f2d-e931-44e9-88c5-430e7265b3ca" providerId="ADAL" clId="{D88BACEF-688C-477A-8DAC-969E22B8489E}" dt="2021-09-15T03:21:47.152" v="285" actId="20577"/>
          <ac:spMkLst>
            <pc:docMk/>
            <pc:sldMk cId="2604885523" sldId="321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03:26:05.219" v="296" actId="6549"/>
          <ac:spMkLst>
            <pc:docMk/>
            <pc:sldMk cId="2604885523" sldId="321"/>
            <ac:spMk id="3" creationId="{9B544E06-DD88-473C-B126-2ADEFD109F04}"/>
          </ac:spMkLst>
        </pc:spChg>
      </pc:sldChg>
      <pc:sldChg chg="modSp new del mod">
        <pc:chgData name="Parinya Ekparinya" userId="2ca03f2d-e931-44e9-88c5-430e7265b3ca" providerId="ADAL" clId="{D88BACEF-688C-477A-8DAC-969E22B8489E}" dt="2021-09-15T10:00:09.970" v="562" actId="47"/>
        <pc:sldMkLst>
          <pc:docMk/>
          <pc:sldMk cId="4045272113" sldId="321"/>
        </pc:sldMkLst>
        <pc:spChg chg="mod">
          <ac:chgData name="Parinya Ekparinya" userId="2ca03f2d-e931-44e9-88c5-430e7265b3ca" providerId="ADAL" clId="{D88BACEF-688C-477A-8DAC-969E22B8489E}" dt="2021-09-15T08:08:23.865" v="422" actId="20577"/>
          <ac:spMkLst>
            <pc:docMk/>
            <pc:sldMk cId="4045272113" sldId="321"/>
            <ac:spMk id="2" creationId="{25708B62-E022-4933-A6E5-BD33A85E86E0}"/>
          </ac:spMkLst>
        </pc:spChg>
        <pc:spChg chg="mod">
          <ac:chgData name="Parinya Ekparinya" userId="2ca03f2d-e931-44e9-88c5-430e7265b3ca" providerId="ADAL" clId="{D88BACEF-688C-477A-8DAC-969E22B8489E}" dt="2021-09-15T08:09:19.950" v="449" actId="21"/>
          <ac:spMkLst>
            <pc:docMk/>
            <pc:sldMk cId="4045272113" sldId="321"/>
            <ac:spMk id="3" creationId="{4D2DC997-DE4E-48DD-9E50-733ED31EA267}"/>
          </ac:spMkLst>
        </pc:spChg>
      </pc:sldChg>
      <pc:sldChg chg="addSp modSp new mod">
        <pc:chgData name="Parinya Ekparinya" userId="2ca03f2d-e931-44e9-88c5-430e7265b3ca" providerId="ADAL" clId="{D88BACEF-688C-477A-8DAC-969E22B8489E}" dt="2021-09-15T16:25:27.342" v="1490"/>
        <pc:sldMkLst>
          <pc:docMk/>
          <pc:sldMk cId="2564425174" sldId="322"/>
        </pc:sldMkLst>
        <pc:spChg chg="mod">
          <ac:chgData name="Parinya Ekparinya" userId="2ca03f2d-e931-44e9-88c5-430e7265b3ca" providerId="ADAL" clId="{D88BACEF-688C-477A-8DAC-969E22B8489E}" dt="2021-09-15T10:01:56.315" v="647" actId="20577"/>
          <ac:spMkLst>
            <pc:docMk/>
            <pc:sldMk cId="2564425174" sldId="322"/>
            <ac:spMk id="2" creationId="{21CC7B21-F0B8-4E07-8F4D-3B01965E98F9}"/>
          </ac:spMkLst>
        </pc:spChg>
        <pc:spChg chg="mod">
          <ac:chgData name="Parinya Ekparinya" userId="2ca03f2d-e931-44e9-88c5-430e7265b3ca" providerId="ADAL" clId="{D88BACEF-688C-477A-8DAC-969E22B8489E}" dt="2021-09-15T08:13:26.667" v="451"/>
          <ac:spMkLst>
            <pc:docMk/>
            <pc:sldMk cId="2564425174" sldId="322"/>
            <ac:spMk id="3" creationId="{C6DB4985-DB4F-4477-B0B0-A5D3E03FF9DA}"/>
          </ac:spMkLst>
        </pc:spChg>
        <pc:spChg chg="add mod">
          <ac:chgData name="Parinya Ekparinya" userId="2ca03f2d-e931-44e9-88c5-430e7265b3ca" providerId="ADAL" clId="{D88BACEF-688C-477A-8DAC-969E22B8489E}" dt="2021-09-15T16:25:27.342" v="1490"/>
          <ac:spMkLst>
            <pc:docMk/>
            <pc:sldMk cId="2564425174" sldId="322"/>
            <ac:spMk id="4" creationId="{24B5A29C-F7B3-4F61-8C86-343FF7014837}"/>
          </ac:spMkLst>
        </pc:spChg>
      </pc:sldChg>
      <pc:sldChg chg="modSp add del mod">
        <pc:chgData name="Parinya Ekparinya" userId="2ca03f2d-e931-44e9-88c5-430e7265b3ca" providerId="ADAL" clId="{D88BACEF-688C-477A-8DAC-969E22B8489E}" dt="2021-09-15T09:24:29.416" v="538"/>
        <pc:sldMkLst>
          <pc:docMk/>
          <pc:sldMk cId="677470877" sldId="323"/>
        </pc:sldMkLst>
        <pc:spChg chg="mod">
          <ac:chgData name="Parinya Ekparinya" userId="2ca03f2d-e931-44e9-88c5-430e7265b3ca" providerId="ADAL" clId="{D88BACEF-688C-477A-8DAC-969E22B8489E}" dt="2021-09-15T09:24:28.316" v="537" actId="20577"/>
          <ac:spMkLst>
            <pc:docMk/>
            <pc:sldMk cId="677470877" sldId="323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09:24:27.847" v="536" actId="20577"/>
          <ac:spMkLst>
            <pc:docMk/>
            <pc:sldMk cId="677470877" sldId="323"/>
            <ac:spMk id="3" creationId="{9B544E06-DD88-473C-B126-2ADEFD109F04}"/>
          </ac:spMkLst>
        </pc:spChg>
      </pc:sldChg>
      <pc:sldChg chg="addSp modSp new mod">
        <pc:chgData name="Parinya Ekparinya" userId="2ca03f2d-e931-44e9-88c5-430e7265b3ca" providerId="ADAL" clId="{D88BACEF-688C-477A-8DAC-969E22B8489E}" dt="2021-09-16T03:09:52.008" v="1879" actId="20577"/>
        <pc:sldMkLst>
          <pc:docMk/>
          <pc:sldMk cId="2156323868" sldId="323"/>
        </pc:sldMkLst>
        <pc:spChg chg="mod">
          <ac:chgData name="Parinya Ekparinya" userId="2ca03f2d-e931-44e9-88c5-430e7265b3ca" providerId="ADAL" clId="{D88BACEF-688C-477A-8DAC-969E22B8489E}" dt="2021-09-15T12:50:06.746" v="737" actId="20577"/>
          <ac:spMkLst>
            <pc:docMk/>
            <pc:sldMk cId="2156323868" sldId="323"/>
            <ac:spMk id="2" creationId="{20D2DD1B-EC24-4E7E-8022-1591D9890B85}"/>
          </ac:spMkLst>
        </pc:spChg>
        <pc:spChg chg="mod">
          <ac:chgData name="Parinya Ekparinya" userId="2ca03f2d-e931-44e9-88c5-430e7265b3ca" providerId="ADAL" clId="{D88BACEF-688C-477A-8DAC-969E22B8489E}" dt="2021-09-15T13:13:47.451" v="1019" actId="20577"/>
          <ac:spMkLst>
            <pc:docMk/>
            <pc:sldMk cId="2156323868" sldId="323"/>
            <ac:spMk id="3" creationId="{19C581AF-2AB6-4FB3-ACBE-8C252CE05EE9}"/>
          </ac:spMkLst>
        </pc:spChg>
        <pc:spChg chg="add mod">
          <ac:chgData name="Parinya Ekparinya" userId="2ca03f2d-e931-44e9-88c5-430e7265b3ca" providerId="ADAL" clId="{D88BACEF-688C-477A-8DAC-969E22B8489E}" dt="2021-09-15T16:26:10.928" v="1497"/>
          <ac:spMkLst>
            <pc:docMk/>
            <pc:sldMk cId="2156323868" sldId="323"/>
            <ac:spMk id="6" creationId="{6C6ACC3F-4D6F-459E-AA4B-76A9E71AC722}"/>
          </ac:spMkLst>
        </pc:spChg>
        <pc:graphicFrameChg chg="add mod modGraphic">
          <ac:chgData name="Parinya Ekparinya" userId="2ca03f2d-e931-44e9-88c5-430e7265b3ca" providerId="ADAL" clId="{D88BACEF-688C-477A-8DAC-969E22B8489E}" dt="2021-09-16T03:09:52.008" v="1879" actId="20577"/>
          <ac:graphicFrameMkLst>
            <pc:docMk/>
            <pc:sldMk cId="2156323868" sldId="323"/>
            <ac:graphicFrameMk id="4" creationId="{073116CD-B9AA-48E8-98F2-BF41303D39C9}"/>
          </ac:graphicFrameMkLst>
        </pc:graphicFrameChg>
        <pc:graphicFrameChg chg="add mod modGraphic">
          <ac:chgData name="Parinya Ekparinya" userId="2ca03f2d-e931-44e9-88c5-430e7265b3ca" providerId="ADAL" clId="{D88BACEF-688C-477A-8DAC-969E22B8489E}" dt="2021-09-15T15:45:21.372" v="1151" actId="13242"/>
          <ac:graphicFrameMkLst>
            <pc:docMk/>
            <pc:sldMk cId="2156323868" sldId="323"/>
            <ac:graphicFrameMk id="5" creationId="{0CAF2B5C-1D1B-4E00-B206-AD21C9589B8B}"/>
          </ac:graphicFrameMkLst>
        </pc:graphicFrameChg>
      </pc:sldChg>
      <pc:sldChg chg="add del">
        <pc:chgData name="Parinya Ekparinya" userId="2ca03f2d-e931-44e9-88c5-430e7265b3ca" providerId="ADAL" clId="{D88BACEF-688C-477A-8DAC-969E22B8489E}" dt="2021-09-15T09:22:55.317" v="510"/>
        <pc:sldMkLst>
          <pc:docMk/>
          <pc:sldMk cId="2768180667" sldId="323"/>
        </pc:sldMkLst>
      </pc:sldChg>
      <pc:sldChg chg="modSp add del mod">
        <pc:chgData name="Parinya Ekparinya" userId="2ca03f2d-e931-44e9-88c5-430e7265b3ca" providerId="ADAL" clId="{D88BACEF-688C-477A-8DAC-969E22B8489E}" dt="2021-09-15T10:46:45.809" v="686" actId="47"/>
        <pc:sldMkLst>
          <pc:docMk/>
          <pc:sldMk cId="3280365911" sldId="323"/>
        </pc:sldMkLst>
        <pc:spChg chg="mod">
          <ac:chgData name="Parinya Ekparinya" userId="2ca03f2d-e931-44e9-88c5-430e7265b3ca" providerId="ADAL" clId="{D88BACEF-688C-477A-8DAC-969E22B8489E}" dt="2021-09-15T09:24:47.848" v="549" actId="20577"/>
          <ac:spMkLst>
            <pc:docMk/>
            <pc:sldMk cId="3280365911" sldId="323"/>
            <ac:spMk id="2" creationId="{A1F9447A-FF82-48DA-AB0B-F340C966FFE0}"/>
          </ac:spMkLst>
        </pc:spChg>
        <pc:spChg chg="mod">
          <ac:chgData name="Parinya Ekparinya" userId="2ca03f2d-e931-44e9-88c5-430e7265b3ca" providerId="ADAL" clId="{D88BACEF-688C-477A-8DAC-969E22B8489E}" dt="2021-09-15T10:28:28.570" v="683" actId="20577"/>
          <ac:spMkLst>
            <pc:docMk/>
            <pc:sldMk cId="3280365911" sldId="323"/>
            <ac:spMk id="3" creationId="{9B544E06-DD88-473C-B126-2ADEFD109F04}"/>
          </ac:spMkLst>
        </pc:spChg>
      </pc:sldChg>
      <pc:sldChg chg="addSp delSp modSp new mod">
        <pc:chgData name="Parinya Ekparinya" userId="2ca03f2d-e931-44e9-88c5-430e7265b3ca" providerId="ADAL" clId="{D88BACEF-688C-477A-8DAC-969E22B8489E}" dt="2021-09-16T03:54:27.440" v="1899" actId="20577"/>
        <pc:sldMkLst>
          <pc:docMk/>
          <pc:sldMk cId="121084208" sldId="324"/>
        </pc:sldMkLst>
        <pc:spChg chg="mod">
          <ac:chgData name="Parinya Ekparinya" userId="2ca03f2d-e931-44e9-88c5-430e7265b3ca" providerId="ADAL" clId="{D88BACEF-688C-477A-8DAC-969E22B8489E}" dt="2021-09-15T14:02:24.634" v="1106" actId="20577"/>
          <ac:spMkLst>
            <pc:docMk/>
            <pc:sldMk cId="121084208" sldId="324"/>
            <ac:spMk id="2" creationId="{D7992FC1-A59D-4070-A071-B25D207CABD5}"/>
          </ac:spMkLst>
        </pc:spChg>
        <pc:spChg chg="mod">
          <ac:chgData name="Parinya Ekparinya" userId="2ca03f2d-e931-44e9-88c5-430e7265b3ca" providerId="ADAL" clId="{D88BACEF-688C-477A-8DAC-969E22B8489E}" dt="2021-09-16T03:54:27.440" v="1899" actId="20577"/>
          <ac:spMkLst>
            <pc:docMk/>
            <pc:sldMk cId="121084208" sldId="324"/>
            <ac:spMk id="3" creationId="{F3A1BD0A-B20C-4559-89EF-8D7C9189272A}"/>
          </ac:spMkLst>
        </pc:spChg>
        <pc:spChg chg="add del mod">
          <ac:chgData name="Parinya Ekparinya" userId="2ca03f2d-e931-44e9-88c5-430e7265b3ca" providerId="ADAL" clId="{D88BACEF-688C-477A-8DAC-969E22B8489E}" dt="2021-09-15T16:29:02.651" v="1521" actId="478"/>
          <ac:spMkLst>
            <pc:docMk/>
            <pc:sldMk cId="121084208" sldId="324"/>
            <ac:spMk id="4" creationId="{E9C6F391-1E66-4124-9D10-695C35D86C9E}"/>
          </ac:spMkLst>
        </pc:spChg>
        <pc:spChg chg="add mod">
          <ac:chgData name="Parinya Ekparinya" userId="2ca03f2d-e931-44e9-88c5-430e7265b3ca" providerId="ADAL" clId="{D88BACEF-688C-477A-8DAC-969E22B8489E}" dt="2021-09-15T16:29:56.434" v="1530"/>
          <ac:spMkLst>
            <pc:docMk/>
            <pc:sldMk cId="121084208" sldId="324"/>
            <ac:spMk id="5" creationId="{A7689F2F-BE08-4517-A148-D3D6A06E0D70}"/>
          </ac:spMkLst>
        </pc:spChg>
      </pc:sldChg>
      <pc:sldChg chg="modSp new del mod">
        <pc:chgData name="Parinya Ekparinya" userId="2ca03f2d-e931-44e9-88c5-430e7265b3ca" providerId="ADAL" clId="{D88BACEF-688C-477A-8DAC-969E22B8489E}" dt="2021-09-15T13:23:46.851" v="1097" actId="47"/>
        <pc:sldMkLst>
          <pc:docMk/>
          <pc:sldMk cId="2494700757" sldId="324"/>
        </pc:sldMkLst>
        <pc:spChg chg="mod">
          <ac:chgData name="Parinya Ekparinya" userId="2ca03f2d-e931-44e9-88c5-430e7265b3ca" providerId="ADAL" clId="{D88BACEF-688C-477A-8DAC-969E22B8489E}" dt="2021-09-15T13:21:05.629" v="1056" actId="20577"/>
          <ac:spMkLst>
            <pc:docMk/>
            <pc:sldMk cId="2494700757" sldId="324"/>
            <ac:spMk id="2" creationId="{61DD413E-9A65-4B96-852B-67DC90B81260}"/>
          </ac:spMkLst>
        </pc:spChg>
        <pc:spChg chg="mod">
          <ac:chgData name="Parinya Ekparinya" userId="2ca03f2d-e931-44e9-88c5-430e7265b3ca" providerId="ADAL" clId="{D88BACEF-688C-477A-8DAC-969E22B8489E}" dt="2021-09-15T13:21:54.645" v="1096" actId="33524"/>
          <ac:spMkLst>
            <pc:docMk/>
            <pc:sldMk cId="2494700757" sldId="324"/>
            <ac:spMk id="3" creationId="{34FEBA4C-9932-4CAA-AD7B-A60FCCF76382}"/>
          </ac:spMkLst>
        </pc:spChg>
      </pc:sldChg>
      <pc:sldChg chg="addSp modSp new mod">
        <pc:chgData name="Parinya Ekparinya" userId="2ca03f2d-e931-44e9-88c5-430e7265b3ca" providerId="ADAL" clId="{D88BACEF-688C-477A-8DAC-969E22B8489E}" dt="2021-09-15T16:34:38.478" v="1552"/>
        <pc:sldMkLst>
          <pc:docMk/>
          <pc:sldMk cId="2039110628" sldId="325"/>
        </pc:sldMkLst>
        <pc:spChg chg="mod">
          <ac:chgData name="Parinya Ekparinya" userId="2ca03f2d-e931-44e9-88c5-430e7265b3ca" providerId="ADAL" clId="{D88BACEF-688C-477A-8DAC-969E22B8489E}" dt="2021-09-15T16:00:10.807" v="1396" actId="20577"/>
          <ac:spMkLst>
            <pc:docMk/>
            <pc:sldMk cId="2039110628" sldId="325"/>
            <ac:spMk id="2" creationId="{280E450E-092C-4C06-AFB7-87E83FFA3A89}"/>
          </ac:spMkLst>
        </pc:spChg>
        <pc:spChg chg="mod">
          <ac:chgData name="Parinya Ekparinya" userId="2ca03f2d-e931-44e9-88c5-430e7265b3ca" providerId="ADAL" clId="{D88BACEF-688C-477A-8DAC-969E22B8489E}" dt="2021-09-15T16:00:14.069" v="1398" actId="20577"/>
          <ac:spMkLst>
            <pc:docMk/>
            <pc:sldMk cId="2039110628" sldId="325"/>
            <ac:spMk id="3" creationId="{4DFD0C0A-B7C7-4966-B8DE-63B72BB82039}"/>
          </ac:spMkLst>
        </pc:spChg>
        <pc:spChg chg="add mod">
          <ac:chgData name="Parinya Ekparinya" userId="2ca03f2d-e931-44e9-88c5-430e7265b3ca" providerId="ADAL" clId="{D88BACEF-688C-477A-8DAC-969E22B8489E}" dt="2021-09-15T16:34:38.478" v="1552"/>
          <ac:spMkLst>
            <pc:docMk/>
            <pc:sldMk cId="2039110628" sldId="325"/>
            <ac:spMk id="4" creationId="{D6905FDC-1C47-48EB-82E4-EAB588676A3A}"/>
          </ac:spMkLst>
        </pc:spChg>
      </pc:sldChg>
      <pc:sldChg chg="addSp delSp modSp add mod">
        <pc:chgData name="Parinya Ekparinya" userId="2ca03f2d-e931-44e9-88c5-430e7265b3ca" providerId="ADAL" clId="{D88BACEF-688C-477A-8DAC-969E22B8489E}" dt="2021-09-15T16:34:49.717" v="1556" actId="1076"/>
        <pc:sldMkLst>
          <pc:docMk/>
          <pc:sldMk cId="236756004" sldId="326"/>
        </pc:sldMkLst>
        <pc:spChg chg="mod">
          <ac:chgData name="Parinya Ekparinya" userId="2ca03f2d-e931-44e9-88c5-430e7265b3ca" providerId="ADAL" clId="{D88BACEF-688C-477A-8DAC-969E22B8489E}" dt="2021-09-15T16:11:37.834" v="1461" actId="20577"/>
          <ac:spMkLst>
            <pc:docMk/>
            <pc:sldMk cId="236756004" sldId="326"/>
            <ac:spMk id="2" creationId="{3CE49B69-9839-4546-99DA-D2E700E3C5BE}"/>
          </ac:spMkLst>
        </pc:spChg>
        <pc:spChg chg="add mod">
          <ac:chgData name="Parinya Ekparinya" userId="2ca03f2d-e931-44e9-88c5-430e7265b3ca" providerId="ADAL" clId="{D88BACEF-688C-477A-8DAC-969E22B8489E}" dt="2021-09-15T16:34:40.487" v="1553"/>
          <ac:spMkLst>
            <pc:docMk/>
            <pc:sldMk cId="236756004" sldId="326"/>
            <ac:spMk id="6" creationId="{92D7DD6A-BD5B-4A09-AB0A-051A4C41464D}"/>
          </ac:spMkLst>
        </pc:spChg>
        <pc:picChg chg="add mod">
          <ac:chgData name="Parinya Ekparinya" userId="2ca03f2d-e931-44e9-88c5-430e7265b3ca" providerId="ADAL" clId="{D88BACEF-688C-477A-8DAC-969E22B8489E}" dt="2021-09-15T16:34:49.717" v="1556" actId="1076"/>
          <ac:picMkLst>
            <pc:docMk/>
            <pc:sldMk cId="236756004" sldId="326"/>
            <ac:picMk id="4" creationId="{F622D938-5DE0-42CA-A6CE-5A33A4DC78E4}"/>
          </ac:picMkLst>
        </pc:picChg>
        <pc:picChg chg="del mod">
          <ac:chgData name="Parinya Ekparinya" userId="2ca03f2d-e931-44e9-88c5-430e7265b3ca" providerId="ADAL" clId="{D88BACEF-688C-477A-8DAC-969E22B8489E}" dt="2021-09-15T16:11:44.394" v="1463" actId="478"/>
          <ac:picMkLst>
            <pc:docMk/>
            <pc:sldMk cId="236756004" sldId="326"/>
            <ac:picMk id="7" creationId="{0727F4B5-833C-4E9E-90BE-478D0DE5C2DD}"/>
          </ac:picMkLst>
        </pc:picChg>
      </pc:sldChg>
      <pc:sldChg chg="new del">
        <pc:chgData name="Parinya Ekparinya" userId="2ca03f2d-e931-44e9-88c5-430e7265b3ca" providerId="ADAL" clId="{D88BACEF-688C-477A-8DAC-969E22B8489E}" dt="2021-09-15T23:50:01.319" v="1686" actId="47"/>
        <pc:sldMkLst>
          <pc:docMk/>
          <pc:sldMk cId="2143927894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363AA-459A-4268-92AE-2049FE965C31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D9216-4DA3-46CD-99E1-CC7DEC23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2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7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773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21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0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1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30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1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9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6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3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4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27118B8-9917-4348-8C12-1C53BD5FE3BE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BCBBEC-3A53-42EB-BF73-DE28BED2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rinya.Ekpariny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tory_method_pattern#Java" TargetMode="External"/><Relationship Id="rId2" Type="http://schemas.openxmlformats.org/officeDocument/2006/relationships/hyperlink" Target="https://refactoring.guru/design-patterns/factory-metho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bstract_factory_pattern" TargetMode="External"/><Relationship Id="rId7" Type="http://schemas.openxmlformats.org/officeDocument/2006/relationships/hyperlink" Target="https://en.wikipedia.org/wiki/Dependency_injection" TargetMode="External"/><Relationship Id="rId2" Type="http://schemas.openxmlformats.org/officeDocument/2006/relationships/hyperlink" Target="https://en.wikipedia.org/wiki/Factory_method_patte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ingleton_pattern" TargetMode="External"/><Relationship Id="rId5" Type="http://schemas.openxmlformats.org/officeDocument/2006/relationships/hyperlink" Target="https://en.wikipedia.org/wiki/Prototype_pattern" TargetMode="External"/><Relationship Id="rId4" Type="http://schemas.openxmlformats.org/officeDocument/2006/relationships/hyperlink" Target="https://en.wikipedia.org/wiki/Builder_patter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418/abstract-factory-design-pattern-in-java" TargetMode="External"/><Relationship Id="rId2" Type="http://schemas.openxmlformats.org/officeDocument/2006/relationships/hyperlink" Target="https://refactoring.guru/design-patterns/abstract-factory/java/exampl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425/builder-design-pattern-in-java" TargetMode="External"/><Relationship Id="rId2" Type="http://schemas.openxmlformats.org/officeDocument/2006/relationships/hyperlink" Target="https://refactoring.guru/design-patterns/builder/java/exam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gella.com/tutorials/DesignPatternBuilder/articl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440/prototype-design-pattern-in-java" TargetMode="External"/><Relationship Id="rId2" Type="http://schemas.openxmlformats.org/officeDocument/2006/relationships/hyperlink" Target="https://refactoring.guru/design-patterns/prototype/java/exampl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377/java-singleton-design-pattern-best-practices-examples" TargetMode="External"/><Relationship Id="rId2" Type="http://schemas.openxmlformats.org/officeDocument/2006/relationships/hyperlink" Target="https://refactoring.guru/design-patterns/singleton/java/exampl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tinfowler.com/articles/injection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2394/java-dependency-injection-design-pattern-example-tutorial" TargetMode="External"/><Relationship Id="rId2" Type="http://schemas.openxmlformats.org/officeDocument/2006/relationships/hyperlink" Target="https://www.vogella.com/tutorials/DependencyInjection/artic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codecamp.org/news/a-quick-intro-to-dependency-injection-what-it-is-and-when-to-use-it-7578c84fa88f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143A-3C87-4A6C-87A8-D60BCC632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Design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C6C0A-5DFE-44CE-91F3-BF5E65C11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69049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Parinya Ekparinya</a:t>
            </a:r>
          </a:p>
          <a:p>
            <a:r>
              <a:rPr lang="en-US" dirty="0">
                <a:hlinkClick r:id="rId2"/>
              </a:rPr>
              <a:t>Parinya.Ek@kmitl.ac.th</a:t>
            </a:r>
            <a:endParaRPr lang="en-US" dirty="0"/>
          </a:p>
          <a:p>
            <a:r>
              <a:rPr lang="en-US" dirty="0"/>
              <a:t>Software Architecture and Design</a:t>
            </a:r>
          </a:p>
        </p:txBody>
      </p:sp>
    </p:spTree>
    <p:extLst>
      <p:ext uri="{BB962C8B-B14F-4D97-AF65-F5344CB8AC3E}">
        <p14:creationId xmlns:p14="http://schemas.microsoft.com/office/powerpoint/2010/main" val="4117762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1B0C-5736-4C36-9150-549B7246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Basic Parts of a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D88F8-399C-476C-A8A3-C89BA0BF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2400" dirty="0"/>
              <a:t>Name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400" dirty="0"/>
              <a:t>Problem (including "applicability")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400" dirty="0"/>
              <a:t>Solution (both visual &amp; textual descriptions)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400" dirty="0"/>
              <a:t>Consequences (the results and trade-offs of applying the pattern)</a:t>
            </a:r>
          </a:p>
        </p:txBody>
      </p:sp>
    </p:spTree>
    <p:extLst>
      <p:ext uri="{BB962C8B-B14F-4D97-AF65-F5344CB8AC3E}">
        <p14:creationId xmlns:p14="http://schemas.microsoft.com/office/powerpoint/2010/main" val="63555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8C51-DE23-4FA5-ACA8-CA0257E9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D50E-6CAE-47F2-B2C7-406A4536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400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Creational patterns</a:t>
            </a:r>
            <a:r>
              <a:rPr lang="en-US" sz="2400" dirty="0"/>
              <a:t> provide object creation mechanisms that increase flexibility and reuse of existing code.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FF00"/>
                </a:solidFill>
              </a:rPr>
              <a:t>Structural patterns</a:t>
            </a:r>
            <a:r>
              <a:rPr lang="en-US" sz="2400" dirty="0"/>
              <a:t> explain how to assemble objects and classes into larger structures, while keeping the structures flexible and efficient.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FF00"/>
                </a:solidFill>
              </a:rPr>
              <a:t>Behavioral patterns</a:t>
            </a:r>
            <a:r>
              <a:rPr lang="en-US" sz="2400" dirty="0"/>
              <a:t> take care of effective communication and the assignment of responsibilities between objects.</a:t>
            </a:r>
          </a:p>
        </p:txBody>
      </p:sp>
    </p:spTree>
    <p:extLst>
      <p:ext uri="{BB962C8B-B14F-4D97-AF65-F5344CB8AC3E}">
        <p14:creationId xmlns:p14="http://schemas.microsoft.com/office/powerpoint/2010/main" val="416862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A42D-760A-409C-B866-973BE6BE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1596-4EBC-406A-B159-5154539134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Factory Method</a:t>
            </a:r>
          </a:p>
          <a:p>
            <a:endParaRPr lang="en-US" sz="2800" dirty="0"/>
          </a:p>
          <a:p>
            <a:r>
              <a:rPr lang="en-US" sz="2800" dirty="0"/>
              <a:t>Abstract Factory</a:t>
            </a:r>
          </a:p>
          <a:p>
            <a:endParaRPr lang="en-US" sz="2800" dirty="0"/>
          </a:p>
          <a:p>
            <a:r>
              <a:rPr lang="en-US" sz="2800" dirty="0"/>
              <a:t>Builder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4CA05-CE5B-4785-A320-52BEAC9EA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Prototype</a:t>
            </a:r>
          </a:p>
          <a:p>
            <a:endParaRPr lang="en-US" sz="2800" dirty="0"/>
          </a:p>
          <a:p>
            <a:r>
              <a:rPr lang="en-US" sz="2800" dirty="0"/>
              <a:t>Singleton</a:t>
            </a:r>
          </a:p>
          <a:p>
            <a:endParaRPr lang="en-US" sz="2800" dirty="0"/>
          </a:p>
          <a:p>
            <a:r>
              <a:rPr lang="en-US" sz="2800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03178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72269-F1B0-47E0-916F-E6D1211A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Factory 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C8CAA-1DFE-45C8-9448-5D5DE4AC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29E1A8"/>
              </a:solidFill>
            </a:endParaRPr>
          </a:p>
        </p:txBody>
      </p:sp>
      <p:pic>
        <p:nvPicPr>
          <p:cNvPr id="12" name="Picture 6" descr="Cardboard boxes on conveyor belt">
            <a:extLst>
              <a:ext uri="{FF2B5EF4-FFF2-40B4-BE49-F238E27FC236}">
                <a16:creationId xmlns:a16="http://schemas.microsoft.com/office/drawing/2014/main" id="{DF0EEBA5-1F56-43DD-8ED7-EF979ACCE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8243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7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Factory Method: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an object be created so that subclasses can redefine which class to instantiate?</a:t>
            </a:r>
          </a:p>
          <a:p>
            <a:r>
              <a:rPr lang="en-US" dirty="0"/>
              <a:t>How can a class defer instantiation to subclasses?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When a class cannot anticipate the objects it must create or a class wants its subclasses to specify the objects it creates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Factory Method: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Provide an interface for creating an object, but leave choice of object’s concrete type to a subclass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The Factory Method design pattern describes how to solve such problems:</a:t>
            </a:r>
          </a:p>
          <a:p>
            <a:r>
              <a:rPr lang="en-US" dirty="0"/>
              <a:t>Define a separate operation (factory method) for creating an object</a:t>
            </a:r>
          </a:p>
          <a:p>
            <a:r>
              <a:rPr lang="en-US" dirty="0"/>
              <a:t>Create an object by calling a factory method</a:t>
            </a:r>
          </a:p>
          <a:p>
            <a:pPr marL="3690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2258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1F6C54-594D-4D86-884A-46C3FA3DC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988" y="643467"/>
            <a:ext cx="9494024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2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By avoiding to specify the class name of the concrete class &amp; the details of its creation, </a:t>
            </a:r>
            <a:br>
              <a:rPr lang="en-US" sz="2000" dirty="0"/>
            </a:br>
            <a:r>
              <a:rPr lang="en-US" sz="2000" dirty="0"/>
              <a:t>the client code has become more flexible isolates code for construction &amp; representation.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The client is only dependent on the interface.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−"/>
            </a:pPr>
            <a:r>
              <a:rPr lang="en-US" sz="2000" dirty="0"/>
              <a:t>Construction of objects requires one additional class in some cases.</a:t>
            </a:r>
          </a:p>
        </p:txBody>
      </p:sp>
    </p:spTree>
    <p:extLst>
      <p:ext uri="{BB962C8B-B14F-4D97-AF65-F5344CB8AC3E}">
        <p14:creationId xmlns:p14="http://schemas.microsoft.com/office/powerpoint/2010/main" val="3517034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Factory Method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Factory method pattern –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8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72269-F1B0-47E0-916F-E6D1211A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Abstract Factory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C8CAA-1DFE-45C8-9448-5D5DE4AC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FFC770"/>
              </a:solidFill>
            </a:endParaRPr>
          </a:p>
        </p:txBody>
      </p:sp>
      <p:pic>
        <p:nvPicPr>
          <p:cNvPr id="10" name="Picture 6" descr="Smoke coming out of power plant">
            <a:extLst>
              <a:ext uri="{FF2B5EF4-FFF2-40B4-BE49-F238E27FC236}">
                <a16:creationId xmlns:a16="http://schemas.microsoft.com/office/drawing/2014/main" id="{C139E3BF-E309-4F29-B544-E17ACCD2C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5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1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8D2E-CFED-4A01-A3C5-7BA43FE8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A2920-F958-4593-B985-B43F5F0E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The content of the following slides are partially based on the listed material as follows:</a:t>
            </a:r>
          </a:p>
          <a:p>
            <a:r>
              <a:rPr lang="en-US" dirty="0"/>
              <a:t>Object-Oriented Patterns &amp; Frameworks by Dr. Douglas C. Schmidt</a:t>
            </a:r>
          </a:p>
          <a:p>
            <a:r>
              <a:rPr lang="en-US" dirty="0">
                <a:hlinkClick r:id="rId2"/>
              </a:rPr>
              <a:t>https://en.wikipedia.org/wiki/Factory_method_pattern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https://en.wikipedia.org/wiki/Abstract_factory_pattern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https://en.wikipedia.org/wiki/Builder_pattern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https://en.wikipedia.org/wiki/Prototype_pattern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https://en.wikipedia.org/wiki/Singleton_pattern</a:t>
            </a:r>
            <a:endParaRPr lang="en-US" dirty="0"/>
          </a:p>
          <a:p>
            <a:r>
              <a:rPr lang="en-US" dirty="0">
                <a:hlinkClick r:id="rId7"/>
              </a:rPr>
              <a:t>https://en.wikipedia.org/wiki/Dependency_injection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1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Abstract Factory: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an application be independent of how its objects are created?</a:t>
            </a:r>
          </a:p>
          <a:p>
            <a:r>
              <a:rPr lang="en-US" dirty="0"/>
              <a:t>How can a class be independent of how the objects it requires are created?</a:t>
            </a:r>
          </a:p>
          <a:p>
            <a:r>
              <a:rPr lang="en-US" dirty="0"/>
              <a:t>How can families of related or dependent objects be created?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When clients cannot anticipate groups of classes to instantiate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Abstract Factory: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Create families of related objects without specifying subclass names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The Abstract Factory design pattern describes how to solve such problems:</a:t>
            </a:r>
          </a:p>
          <a:p>
            <a:r>
              <a:rPr lang="en-US" dirty="0"/>
              <a:t>Encapsulate object creation in a separate (factory) object. That is, define an interface (</a:t>
            </a:r>
            <a:r>
              <a:rPr lang="en-US" dirty="0" err="1"/>
              <a:t>AbstractFactory</a:t>
            </a:r>
            <a:r>
              <a:rPr lang="en-US" dirty="0"/>
              <a:t>) for creating objects, and implement the interface.</a:t>
            </a:r>
          </a:p>
          <a:p>
            <a:r>
              <a:rPr lang="en-US" dirty="0"/>
              <a:t>A class delegates object creation to a factory object instead of creating objects directly.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5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69380F-275D-42B2-B1D4-B14C6B018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749" y="643467"/>
            <a:ext cx="9124502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3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 eaLnBrk="1" hangingPunct="1">
              <a:buFont typeface="Tahoma" pitchFamily="34" charset="0"/>
              <a:buChar char="+"/>
            </a:pPr>
            <a:r>
              <a:rPr lang="en-US" sz="2000" dirty="0"/>
              <a:t>Flexibility: removes type (i.e., subclass) dependencies from clients</a:t>
            </a:r>
          </a:p>
          <a:p>
            <a:pPr marL="228600" lvl="1" indent="-228600" eaLnBrk="1" hangingPunct="1">
              <a:buFont typeface="Tahoma" pitchFamily="34" charset="0"/>
              <a:buChar char="+"/>
            </a:pPr>
            <a:r>
              <a:rPr lang="en-US" sz="2000" dirty="0"/>
              <a:t>Abstraction &amp; semantic checking: hides product’s composition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r>
              <a:rPr lang="en-US" sz="2000" dirty="0"/>
              <a:t>Hard to extend factory interface to create new products</a:t>
            </a:r>
          </a:p>
        </p:txBody>
      </p:sp>
    </p:spTree>
    <p:extLst>
      <p:ext uri="{BB962C8B-B14F-4D97-AF65-F5344CB8AC3E}">
        <p14:creationId xmlns:p14="http://schemas.microsoft.com/office/powerpoint/2010/main" val="1715580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Design Patterns: Abstract Factory in Java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Abstract Factory Design Pattern in Java – </a:t>
            </a:r>
            <a:r>
              <a:rPr lang="en-US" dirty="0" err="1">
                <a:hlinkClick r:id="rId3"/>
              </a:rPr>
              <a:t>JournalDev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1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4FEB-2435-4524-85E8-208BA77B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0C81F-334B-4CC2-88E7-EAD74DADF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E29110"/>
              </a:solidFill>
            </a:endParaRPr>
          </a:p>
        </p:txBody>
      </p:sp>
      <p:pic>
        <p:nvPicPr>
          <p:cNvPr id="5" name="Picture 4" descr="A construction project on top roof and crane background">
            <a:extLst>
              <a:ext uri="{FF2B5EF4-FFF2-40B4-BE49-F238E27FC236}">
                <a16:creationId xmlns:a16="http://schemas.microsoft.com/office/drawing/2014/main" id="{73CB799B-440F-489B-8EB1-C42FB50F6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2" r="10482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</a:t>
            </a:r>
            <a:r>
              <a:rPr lang="en-US" sz="4000" dirty="0"/>
              <a:t>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a class (the same construction process) create different representations of a complex object?</a:t>
            </a:r>
          </a:p>
          <a:p>
            <a:r>
              <a:rPr lang="en-US" dirty="0"/>
              <a:t>How can a class that includes creating a complex object be simplified?</a:t>
            </a:r>
          </a:p>
          <a:p>
            <a:pPr marL="36900" indent="0">
              <a:buNone/>
            </a:pPr>
            <a:endParaRPr lang="en-US" b="1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Need to isolate knowledge of the creation of a complex object from its parts</a:t>
            </a:r>
          </a:p>
          <a:p>
            <a:r>
              <a:rPr lang="en-US" dirty="0"/>
              <a:t>Need to allow different implementations/interfaces of an object's parts</a:t>
            </a:r>
          </a:p>
          <a:p>
            <a:pPr marL="3690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70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Separate the construction of a complex object from its representation so that the same construction process can create different representations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The Builder design pattern describes how to solve such problems:</a:t>
            </a:r>
          </a:p>
          <a:p>
            <a:r>
              <a:rPr lang="en-US" dirty="0"/>
              <a:t>Encapsulate creating and assembling the parts of a complex object in a separate Builder object</a:t>
            </a:r>
          </a:p>
          <a:p>
            <a:r>
              <a:rPr lang="en-US" dirty="0"/>
              <a:t>A class delegates object creation to a Builder object instead of creating the objects directly.</a:t>
            </a:r>
          </a:p>
        </p:txBody>
      </p:sp>
    </p:spTree>
    <p:extLst>
      <p:ext uri="{BB962C8B-B14F-4D97-AF65-F5344CB8AC3E}">
        <p14:creationId xmlns:p14="http://schemas.microsoft.com/office/powerpoint/2010/main" val="398351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DD57FE-A08A-4282-8EE2-EC135566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833" y="643467"/>
            <a:ext cx="1056833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34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Can vary a product's internal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Isolates code for construction &amp;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/>
              <a:t>Finer control over the construction process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−"/>
            </a:pPr>
            <a:r>
              <a:rPr lang="en-US" sz="2000" dirty="0"/>
              <a:t>May involve a lot of classes</a:t>
            </a:r>
          </a:p>
        </p:txBody>
      </p:sp>
    </p:spTree>
    <p:extLst>
      <p:ext uri="{BB962C8B-B14F-4D97-AF65-F5344CB8AC3E}">
        <p14:creationId xmlns:p14="http://schemas.microsoft.com/office/powerpoint/2010/main" val="101599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EE9B-5328-45F4-BA04-3BEFF74D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(Software)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C31A-DACD-47E1-BE84-50759D85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design pattern is </a:t>
            </a:r>
            <a:r>
              <a:rPr lang="en-US" dirty="0">
                <a:solidFill>
                  <a:srgbClr val="FFFF00"/>
                </a:solidFill>
              </a:rPr>
              <a:t>a general, reusable solution to a commonly occurring problem in the context of modular software design</a:t>
            </a:r>
            <a:r>
              <a:rPr lang="en-US" dirty="0"/>
              <a:t>.</a:t>
            </a:r>
          </a:p>
          <a:p>
            <a:r>
              <a:rPr lang="en-US" dirty="0"/>
              <a:t>In 1994, the concept of software design patterns for object-oriented software was published in </a:t>
            </a:r>
            <a:r>
              <a:rPr lang="en-US" b="1" i="1" dirty="0"/>
              <a:t>“Design Patterns: Elements of Reusable Object-Oriented Software”</a:t>
            </a:r>
            <a:r>
              <a:rPr lang="en-US" dirty="0"/>
              <a:t> by Erich Gamma, John </a:t>
            </a:r>
            <a:r>
              <a:rPr lang="en-US" dirty="0" err="1"/>
              <a:t>Vlissides</a:t>
            </a:r>
            <a:r>
              <a:rPr lang="en-US" dirty="0"/>
              <a:t>, Ralph Johnson, and Richard Helm.</a:t>
            </a:r>
          </a:p>
          <a:p>
            <a:r>
              <a:rPr lang="en-US" dirty="0"/>
              <a:t>People often call these four authors “the Gang of Four”.</a:t>
            </a:r>
          </a:p>
          <a:p>
            <a:r>
              <a:rPr lang="en-US" dirty="0"/>
              <a:t>So, their book is often called “the </a:t>
            </a:r>
            <a:r>
              <a:rPr lang="en-US" dirty="0" err="1"/>
              <a:t>GoF</a:t>
            </a:r>
            <a:r>
              <a:rPr lang="en-US" dirty="0"/>
              <a:t> book”.</a:t>
            </a:r>
          </a:p>
          <a:p>
            <a:r>
              <a:rPr lang="en-US" dirty="0"/>
              <a:t>Originally, </a:t>
            </a:r>
            <a:r>
              <a:rPr lang="en-US" dirty="0" err="1"/>
              <a:t>GoF</a:t>
            </a:r>
            <a:r>
              <a:rPr lang="en-US" dirty="0"/>
              <a:t> design patterns covers 23 classic design patterns.</a:t>
            </a:r>
          </a:p>
          <a:p>
            <a:r>
              <a:rPr lang="en-US" dirty="0"/>
              <a:t>After that people keep introducing more design patterns.</a:t>
            </a:r>
          </a:p>
        </p:txBody>
      </p:sp>
    </p:spTree>
    <p:extLst>
      <p:ext uri="{BB962C8B-B14F-4D97-AF65-F5344CB8AC3E}">
        <p14:creationId xmlns:p14="http://schemas.microsoft.com/office/powerpoint/2010/main" val="371303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Design Patterns: Builder in Java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</a:p>
          <a:p>
            <a:r>
              <a:rPr lang="en-US" dirty="0">
                <a:hlinkClick r:id="rId3"/>
              </a:rPr>
              <a:t>Builder Design Pattern in Java - </a:t>
            </a:r>
            <a:r>
              <a:rPr lang="en-US" dirty="0" err="1">
                <a:hlinkClick r:id="rId3"/>
              </a:rPr>
              <a:t>JournalDev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Implementing the builder pattern in Java 8 - Tutorial (vogella.com)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1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72269-F1B0-47E0-916F-E6D1211A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Prototype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C8CAA-1DFE-45C8-9448-5D5DE4AC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B8B960"/>
              </a:solidFill>
            </a:endParaRPr>
          </a:p>
        </p:txBody>
      </p:sp>
      <p:pic>
        <p:nvPicPr>
          <p:cNvPr id="7" name="Picture 6" descr="A robot with human face">
            <a:extLst>
              <a:ext uri="{FF2B5EF4-FFF2-40B4-BE49-F238E27FC236}">
                <a16:creationId xmlns:a16="http://schemas.microsoft.com/office/drawing/2014/main" id="{710DD7F0-6DCF-4293-A92A-819113C0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r="1336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52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r>
              <a:rPr lang="en-US" sz="4000" dirty="0"/>
              <a:t>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objects be created so that which objects to create can be specified at run-time?</a:t>
            </a:r>
          </a:p>
          <a:p>
            <a:r>
              <a:rPr lang="en-US" dirty="0"/>
              <a:t>How can dynamically loaded classes be instantiated?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When a system should be independent of how its products are created, composed, &amp; represented </a:t>
            </a:r>
          </a:p>
          <a:p>
            <a:r>
              <a:rPr lang="en-US" dirty="0"/>
              <a:t>When the classes to instantiate are specified at run-time</a:t>
            </a:r>
          </a:p>
        </p:txBody>
      </p:sp>
    </p:spTree>
    <p:extLst>
      <p:ext uri="{BB962C8B-B14F-4D97-AF65-F5344CB8AC3E}">
        <p14:creationId xmlns:p14="http://schemas.microsoft.com/office/powerpoint/2010/main" val="19058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Specify the kinds of objects to create using a prototypical instance &amp; create new objects by copying this prototype 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dirty="0"/>
              <a:t>The prototype design pattern describes how to solve such problems:</a:t>
            </a:r>
          </a:p>
          <a:p>
            <a:r>
              <a:rPr lang="en-US" dirty="0"/>
              <a:t>Define a </a:t>
            </a:r>
            <a:r>
              <a:rPr lang="en-US" b="1" i="1" dirty="0"/>
              <a:t>Prototype</a:t>
            </a:r>
            <a:r>
              <a:rPr lang="en-US" dirty="0"/>
              <a:t> object that returns a copy of itself.</a:t>
            </a:r>
          </a:p>
          <a:p>
            <a:r>
              <a:rPr lang="en-US" dirty="0"/>
              <a:t>Create new objects by copying a </a:t>
            </a:r>
            <a:r>
              <a:rPr lang="en-US" b="1" i="1" dirty="0"/>
              <a:t>Prototype</a:t>
            </a:r>
            <a:r>
              <a:rPr lang="en-US" dirty="0"/>
              <a:t>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3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4B6B33-D190-4531-891D-7FD4D59D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2916" y="643467"/>
            <a:ext cx="766616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9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Can add &amp; remove classes at runtime by cloning them as needed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Reduced subclassing minimizes/eliminates need for lexical dependencies at run-time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Every class that used as a prototype must itself be instantiated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Classes that have circular references to other classes cannot really be cloned</a:t>
            </a:r>
          </a:p>
        </p:txBody>
      </p:sp>
    </p:spTree>
    <p:extLst>
      <p:ext uri="{BB962C8B-B14F-4D97-AF65-F5344CB8AC3E}">
        <p14:creationId xmlns:p14="http://schemas.microsoft.com/office/powerpoint/2010/main" val="486647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Design Patterns: Prototype in Java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Prototype Design Pattern in Java - </a:t>
            </a:r>
            <a:r>
              <a:rPr lang="en-US" dirty="0" err="1">
                <a:hlinkClick r:id="rId3"/>
              </a:rPr>
              <a:t>JournalDev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47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51EB-275B-475C-A514-FCF2596E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8228F-BA27-4209-AF49-B5A085DD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4B8BE4"/>
              </a:solidFill>
            </a:endParaRPr>
          </a:p>
        </p:txBody>
      </p:sp>
      <p:pic>
        <p:nvPicPr>
          <p:cNvPr id="5" name="Picture 4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F86FC239-82AC-4D08-A293-730412D9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8" r="1331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  <a:r>
              <a:rPr lang="en-US" sz="4000" dirty="0"/>
              <a:t>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dirty="0"/>
              <a:t>How to:</a:t>
            </a:r>
          </a:p>
          <a:p>
            <a:r>
              <a:rPr lang="en-US" dirty="0"/>
              <a:t>Ensure that a class only has one instance</a:t>
            </a:r>
          </a:p>
          <a:p>
            <a:r>
              <a:rPr lang="en-US" dirty="0"/>
              <a:t>Easily access the sole instance of a class</a:t>
            </a:r>
          </a:p>
          <a:p>
            <a:r>
              <a:rPr lang="en-US" dirty="0"/>
              <a:t>Control its instantiation</a:t>
            </a:r>
          </a:p>
          <a:p>
            <a:r>
              <a:rPr lang="en-US" dirty="0"/>
              <a:t>Restrict the number </a:t>
            </a:r>
            <a:r>
              <a:rPr lang="en-US"/>
              <a:t>of instances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Applicability</a:t>
            </a:r>
          </a:p>
          <a:p>
            <a:r>
              <a:rPr lang="en-US" dirty="0"/>
              <a:t>When there must be exactly one instance of a class &amp; it must be accessible from a well-known access point</a:t>
            </a:r>
          </a:p>
          <a:p>
            <a:r>
              <a:rPr lang="en-US" dirty="0"/>
              <a:t>When the sole instance should be extensible by subclassing &amp; clients should be able to use an extended instance without modifying their code</a:t>
            </a:r>
          </a:p>
        </p:txBody>
      </p:sp>
    </p:spTree>
    <p:extLst>
      <p:ext uri="{BB962C8B-B14F-4D97-AF65-F5344CB8AC3E}">
        <p14:creationId xmlns:p14="http://schemas.microsoft.com/office/powerpoint/2010/main" val="1814876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  <a:r>
              <a:rPr lang="en-US" sz="4000" dirty="0"/>
              <a:t>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Intent</a:t>
            </a:r>
          </a:p>
          <a:p>
            <a:r>
              <a:rPr lang="en-US" dirty="0"/>
              <a:t>Ensure a class only ever has one instance &amp; provide a global point of access 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The singleton design pattern describes how to solve such problems:</a:t>
            </a:r>
          </a:p>
          <a:p>
            <a:r>
              <a:rPr lang="en-US" dirty="0"/>
              <a:t>Hide the constructors of the class.</a:t>
            </a:r>
          </a:p>
          <a:p>
            <a:r>
              <a:rPr lang="en-US" dirty="0"/>
              <a:t>Define a public static operation (</a:t>
            </a:r>
            <a:r>
              <a:rPr lang="en-US" dirty="0" err="1"/>
              <a:t>getInstance</a:t>
            </a:r>
            <a:r>
              <a:rPr lang="en-US" dirty="0"/>
              <a:t>()) that returns the sole instance of the class.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5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6FCB8-D80A-4894-BFED-4B64CF3B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</a:t>
            </a:r>
            <a:r>
              <a:rPr lang="en-US" sz="5400" dirty="0" err="1"/>
              <a:t>GoF</a:t>
            </a:r>
            <a:r>
              <a:rPr lang="en-US" sz="5400" dirty="0"/>
              <a:t> Book</a:t>
            </a:r>
            <a:br>
              <a:rPr lang="en-US" sz="5400" dirty="0"/>
            </a:br>
            <a:r>
              <a:rPr lang="en-US" sz="5400" dirty="0"/>
              <a:t>(Smalltalk)</a:t>
            </a:r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95E4DD24-14BA-4776-BC82-130B6466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680" y="882969"/>
            <a:ext cx="4195251" cy="543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91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BC6D2F-4772-4160-8FE1-CFBFFE7C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43467" y="796028"/>
            <a:ext cx="10905066" cy="52659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Reduces namespace pollution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Makes it easy to change your mind &amp; allow more than one instance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Allow extension by subclassing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Same drawbacks of a global if misused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Implementation may be less efficient than a global 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Concurrency/cache pitfalls &amp; communication overhead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75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Design Patterns: Singleton in Java (</a:t>
            </a:r>
            <a:r>
              <a:rPr lang="en-US" dirty="0" err="1">
                <a:hlinkClick r:id="rId2"/>
              </a:rPr>
              <a:t>refactoring.guru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Java Singleton Design Pattern Example Best Practices – </a:t>
            </a:r>
            <a:r>
              <a:rPr lang="en-US" dirty="0" err="1">
                <a:hlinkClick r:id="rId3"/>
              </a:rPr>
              <a:t>JournalDev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28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D399-7C38-40C6-B1A0-902E524CA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Dependency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647CE-9F1F-427C-83CA-D0140440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>
              <a:solidFill>
                <a:srgbClr val="5285BC"/>
              </a:solidFill>
            </a:endParaRPr>
          </a:p>
        </p:txBody>
      </p:sp>
      <p:pic>
        <p:nvPicPr>
          <p:cNvPr id="5" name="Picture 4" descr="Needle and vial">
            <a:extLst>
              <a:ext uri="{FF2B5EF4-FFF2-40B4-BE49-F238E27FC236}">
                <a16:creationId xmlns:a16="http://schemas.microsoft.com/office/drawing/2014/main" id="{7329F719-3D23-4AEA-A7F1-AEB18802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1333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99BB9-418D-42B3-A724-D219F245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Injection: </a:t>
            </a:r>
            <a:r>
              <a:rPr lang="en-US" dirty="0"/>
              <a:t>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7D460-3CA7-4E18-A493-DEABE9CC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a class be independent of how the objects on which it depends are created?</a:t>
            </a:r>
          </a:p>
          <a:p>
            <a:r>
              <a:rPr lang="en-US" dirty="0"/>
              <a:t>How can the way objects are created be specified in separate configuration files?</a:t>
            </a:r>
          </a:p>
          <a:p>
            <a:r>
              <a:rPr lang="en-US" dirty="0"/>
              <a:t>How can an application support different configurations?</a:t>
            </a:r>
          </a:p>
        </p:txBody>
      </p:sp>
    </p:spTree>
    <p:extLst>
      <p:ext uri="{BB962C8B-B14F-4D97-AF65-F5344CB8AC3E}">
        <p14:creationId xmlns:p14="http://schemas.microsoft.com/office/powerpoint/2010/main" val="3571291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364F-7630-40DF-B695-492E6DF0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Injection: </a:t>
            </a:r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2A61D-CB94-4137-B137-6E2686A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injection separates the creation of a client's dependencies from the client's behavior, which promotes loosely coupled programs and the dependency inversion and single responsibility principles.</a:t>
            </a:r>
          </a:p>
          <a:p>
            <a:r>
              <a:rPr lang="en-US" dirty="0"/>
              <a:t>Fundamentally, dependency injection is based on passing parameters to a method.</a:t>
            </a:r>
          </a:p>
          <a:p>
            <a:r>
              <a:rPr lang="en-US" dirty="0"/>
              <a:t>Dependency injection is an example of the more general concept of inversion of control.</a:t>
            </a:r>
          </a:p>
          <a:p>
            <a:r>
              <a:rPr lang="en-US" dirty="0"/>
              <a:t>For details: </a:t>
            </a:r>
            <a:r>
              <a:rPr lang="en-US" dirty="0">
                <a:hlinkClick r:id="rId2"/>
              </a:rPr>
              <a:t>Inversion of Control Containers and the Dependency Injection pattern (martinfowler.com)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66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028F54-9992-4257-9228-A22C90F0D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3468" y="1069311"/>
            <a:ext cx="10905064" cy="47193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3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3D4-302E-4037-8497-FBF714D7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</a:t>
            </a:r>
            <a:r>
              <a:rPr lang="en-US" dirty="0"/>
              <a:t>: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C04D-4B1C-408D-AB22-D16A275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Helps in Unit testing.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Boiler plate code is reduced, as initializing of dependencies is done by the injector component.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Helps to enable loose coupling, which is important in application programming.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It’s a bit complex to learn, and if overused can lead to management issues and other problems.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Many compile time errors are pushed to run-time.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4312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3CBEF-95B7-44D6-9248-70D31F1E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</a:t>
            </a:r>
            <a:r>
              <a:rPr lang="en-US" dirty="0"/>
              <a:t>: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1BEB44-9214-4FAA-A31B-1C9C3B00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Using dependency injection in Java - Introduction - Tutorial (vogella.com)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Java Dependency Injection - DI Design Pattern Example Tutorial – </a:t>
            </a:r>
            <a:r>
              <a:rPr lang="en-US" dirty="0" err="1">
                <a:hlinkClick r:id="rId3"/>
              </a:rPr>
              <a:t>JournalDev</a:t>
            </a:r>
            <a:endParaRPr lang="en-US" dirty="0"/>
          </a:p>
          <a:p>
            <a:r>
              <a:rPr lang="en-US" dirty="0">
                <a:hlinkClick r:id="rId4"/>
              </a:rPr>
              <a:t>A quick intro to Dependency Injection: what it is, and when to use it (freecodecamp.org)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9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0934-F78F-445E-8AD1-369FC5AC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Another useful book (Java)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56B575-25BB-4210-8ADD-0012C1FD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680" y="975637"/>
            <a:ext cx="4195251" cy="49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3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3B811F-0116-4002-9AD6-187B2133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Edition</a:t>
            </a:r>
            <a:br>
              <a:rPr lang="en-US" sz="5400" dirty="0"/>
            </a:br>
            <a:r>
              <a:rPr lang="en-US" sz="5400" dirty="0"/>
              <a:t>December 2020</a:t>
            </a:r>
          </a:p>
        </p:txBody>
      </p:sp>
      <p:pic>
        <p:nvPicPr>
          <p:cNvPr id="2050" name="Picture 2" descr="Head First Design Patterns">
            <a:extLst>
              <a:ext uri="{FF2B5EF4-FFF2-40B4-BE49-F238E27FC236}">
                <a16:creationId xmlns:a16="http://schemas.microsoft.com/office/drawing/2014/main" id="{467B96DD-5928-4AB2-BE1D-8440AB41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112" y="1173342"/>
            <a:ext cx="4195251" cy="48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5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F9593-E246-4B0D-BC6E-A2898CCC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Design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CC9AF-42D9-47FC-947E-880DE4B7C0BC}"/>
              </a:ext>
            </a:extLst>
          </p:cNvPr>
          <p:cNvSpPr/>
          <p:nvPr/>
        </p:nvSpPr>
        <p:spPr>
          <a:xfrm>
            <a:off x="1849875" y="2145035"/>
            <a:ext cx="849224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Architectural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CA9952-A83C-42F1-8284-04C9D9230D79}"/>
              </a:ext>
            </a:extLst>
          </p:cNvPr>
          <p:cNvSpPr/>
          <p:nvPr/>
        </p:nvSpPr>
        <p:spPr>
          <a:xfrm>
            <a:off x="1849875" y="3172373"/>
            <a:ext cx="849224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Reference Architectures / Domain Specific Architectures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7318E3-5BD2-48EC-B195-F38356483D70}"/>
              </a:ext>
            </a:extLst>
          </p:cNvPr>
          <p:cNvSpPr/>
          <p:nvPr/>
        </p:nvSpPr>
        <p:spPr>
          <a:xfrm>
            <a:off x="1849875" y="4198352"/>
            <a:ext cx="849224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Design Patterns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949FC8-E722-4C04-BAF1-996B864F3989}"/>
              </a:ext>
            </a:extLst>
          </p:cNvPr>
          <p:cNvSpPr/>
          <p:nvPr/>
        </p:nvSpPr>
        <p:spPr>
          <a:xfrm>
            <a:off x="1849875" y="5224331"/>
            <a:ext cx="8492249" cy="68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Design/Coding Idioms</a:t>
            </a:r>
          </a:p>
        </p:txBody>
      </p:sp>
    </p:spTree>
    <p:extLst>
      <p:ext uri="{BB962C8B-B14F-4D97-AF65-F5344CB8AC3E}">
        <p14:creationId xmlns:p14="http://schemas.microsoft.com/office/powerpoint/2010/main" val="299041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0E8153-E799-4E6E-839D-7CD1737B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&amp; Limitations of Design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B6E3-38CE-46BC-A247-A2337B3337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b="1" dirty="0"/>
              <a:t>Benefits</a:t>
            </a:r>
          </a:p>
          <a:p>
            <a:r>
              <a:rPr lang="en-US" dirty="0"/>
              <a:t>Design reuse</a:t>
            </a:r>
          </a:p>
          <a:p>
            <a:r>
              <a:rPr lang="en-US" dirty="0"/>
              <a:t>Uniform design vocabulary</a:t>
            </a:r>
          </a:p>
          <a:p>
            <a:r>
              <a:rPr lang="en-US" dirty="0"/>
              <a:t>Enhance understanding, restructuring, &amp; team communication</a:t>
            </a:r>
          </a:p>
          <a:p>
            <a:r>
              <a:rPr lang="en-US" dirty="0"/>
              <a:t>Basis for automation</a:t>
            </a:r>
          </a:p>
          <a:p>
            <a:r>
              <a:rPr lang="en-US" dirty="0"/>
              <a:t>Transcends language-centric biases/myopia</a:t>
            </a:r>
          </a:p>
          <a:p>
            <a:r>
              <a:rPr lang="en-US" dirty="0"/>
              <a:t>Abstracts away from many unimportant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C5CB12-12A0-470D-A977-72181C70A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400" b="1" dirty="0"/>
              <a:t>Limitations</a:t>
            </a:r>
          </a:p>
          <a:p>
            <a:r>
              <a:rPr lang="en-US" dirty="0"/>
              <a:t>Require significant tedious &amp; error-prone human effort to handcraft pattern implementations design reuse</a:t>
            </a:r>
          </a:p>
          <a:p>
            <a:r>
              <a:rPr lang="en-US" dirty="0"/>
              <a:t>Can be deceptively simple uniform design vocabulary</a:t>
            </a:r>
          </a:p>
          <a:p>
            <a:r>
              <a:rPr lang="en-US" dirty="0"/>
              <a:t>May limit design options</a:t>
            </a:r>
          </a:p>
          <a:p>
            <a:r>
              <a:rPr lang="en-US" dirty="0"/>
              <a:t>Leaves important (implementation) details unresolved</a:t>
            </a:r>
          </a:p>
        </p:txBody>
      </p:sp>
    </p:spTree>
    <p:extLst>
      <p:ext uri="{BB962C8B-B14F-4D97-AF65-F5344CB8AC3E}">
        <p14:creationId xmlns:p14="http://schemas.microsoft.com/office/powerpoint/2010/main" val="65880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3216E-BB04-48DD-9090-8E717FBF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WARNING: </a:t>
            </a:r>
            <a:br>
              <a:rPr lang="en-US" b="1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Overuse of design patterns can lead to code that is downright over-engineered. </a:t>
            </a:r>
            <a:r>
              <a:rPr lang="en-US" dirty="0">
                <a:solidFill>
                  <a:srgbClr val="D5D5D5"/>
                </a:solidFill>
              </a:rPr>
              <a:t>Always</a:t>
            </a:r>
            <a:r>
              <a:rPr lang="en-US" dirty="0"/>
              <a:t> go with the simplest solution that does the job and introduce patterns only where the need emerges.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7B5F-A007-4371-B793-B0A0C073E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Freeman, E., Robson, E., Bates, B., &amp; Sierra, K. (2008). </a:t>
            </a:r>
            <a:r>
              <a:rPr lang="en-US" b="0" i="1" dirty="0"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Head first design patterns</a:t>
            </a:r>
            <a:r>
              <a:rPr lang="en-US" b="0" i="0" dirty="0">
                <a:solidFill>
                  <a:srgbClr val="DADADA"/>
                </a:solidFill>
                <a:effectLst/>
                <a:latin typeface="Arial" panose="020B0604020202020204" pitchFamily="34" charset="0"/>
              </a:rPr>
              <a:t>. " O'Reilly Media, Inc."</a:t>
            </a:r>
            <a:endParaRPr lang="en-US" dirty="0">
              <a:solidFill>
                <a:srgbClr val="DA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06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035ECC10652E4EAAA6BA8CC01AF810" ma:contentTypeVersion="11" ma:contentTypeDescription="Create a new document." ma:contentTypeScope="" ma:versionID="69db42048db46df83853fdaf71d79119">
  <xsd:schema xmlns:xsd="http://www.w3.org/2001/XMLSchema" xmlns:xs="http://www.w3.org/2001/XMLSchema" xmlns:p="http://schemas.microsoft.com/office/2006/metadata/properties" xmlns:ns2="c7ee929f-b83e-40ea-8f1e-dc99cd68ce55" xmlns:ns3="7cc98989-72c3-446c-ae77-edbe8b0d3d4f" targetNamespace="http://schemas.microsoft.com/office/2006/metadata/properties" ma:root="true" ma:fieldsID="36c8bb3212d31f049d9a2f3e21ce21df" ns2:_="" ns3:_="">
    <xsd:import namespace="c7ee929f-b83e-40ea-8f1e-dc99cd68ce55"/>
    <xsd:import namespace="7cc98989-72c3-446c-ae77-edbe8b0d3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e929f-b83e-40ea-8f1e-dc99cd68ce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2b0d96b-770d-423b-b424-a73d85b64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98989-72c3-446c-ae77-edbe8b0d3d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2d4181e-d5ac-4feb-b0af-2d0984d00033}" ma:internalName="TaxCatchAll" ma:showField="CatchAllData" ma:web="7cc98989-72c3-446c-ae77-edbe8b0d3d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c98989-72c3-446c-ae77-edbe8b0d3d4f" xsi:nil="true"/>
    <lcf76f155ced4ddcb4097134ff3c332f xmlns="c7ee929f-b83e-40ea-8f1e-dc99cd68ce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A7F064-E4FA-46E8-9637-8F39B2208E5F}"/>
</file>

<file path=customXml/itemProps2.xml><?xml version="1.0" encoding="utf-8"?>
<ds:datastoreItem xmlns:ds="http://schemas.openxmlformats.org/officeDocument/2006/customXml" ds:itemID="{A1113198-50EB-4E32-8221-6F1666C0BA2D}"/>
</file>

<file path=customXml/itemProps3.xml><?xml version="1.0" encoding="utf-8"?>
<ds:datastoreItem xmlns:ds="http://schemas.openxmlformats.org/officeDocument/2006/customXml" ds:itemID="{AA5F8C33-1214-4B22-A994-587A278578A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19268</TotalTime>
  <Words>1679</Words>
  <Application>Microsoft Office PowerPoint</Application>
  <PresentationFormat>Widescreen</PresentationFormat>
  <Paragraphs>207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Calisto MT</vt:lpstr>
      <vt:lpstr>Tahoma</vt:lpstr>
      <vt:lpstr>Wingdings 2</vt:lpstr>
      <vt:lpstr>Slate</vt:lpstr>
      <vt:lpstr>Software Design Pattern</vt:lpstr>
      <vt:lpstr>Acknowledgement</vt:lpstr>
      <vt:lpstr>(Software) Design Pattern</vt:lpstr>
      <vt:lpstr>The GoF Book (Smalltalk)</vt:lpstr>
      <vt:lpstr>Another useful book (Java)</vt:lpstr>
      <vt:lpstr>2nd Edition December 2020</vt:lpstr>
      <vt:lpstr>Relationship with Other Design Concepts</vt:lpstr>
      <vt:lpstr>Benefits &amp; Limitations of Design Patterns</vt:lpstr>
      <vt:lpstr>WARNING:   Overuse of design patterns can lead to code that is downright over-engineered. Always go with the simplest solution that does the job and introduce patterns only where the need emerges.</vt:lpstr>
      <vt:lpstr>Four Basic Parts of a Pattern</vt:lpstr>
      <vt:lpstr>Classification of Design Patterns</vt:lpstr>
      <vt:lpstr>Creational Design Patterns</vt:lpstr>
      <vt:lpstr>Factory Method</vt:lpstr>
      <vt:lpstr>Factory Method: Problem</vt:lpstr>
      <vt:lpstr>Factory Method: Solution</vt:lpstr>
      <vt:lpstr>PowerPoint Presentation</vt:lpstr>
      <vt:lpstr>Factory Method: Consequences</vt:lpstr>
      <vt:lpstr>Factory Method: Examples</vt:lpstr>
      <vt:lpstr>Abstract Factory</vt:lpstr>
      <vt:lpstr>Abstract Factory: Problem</vt:lpstr>
      <vt:lpstr>Abstract Factory: Solution</vt:lpstr>
      <vt:lpstr>PowerPoint Presentation</vt:lpstr>
      <vt:lpstr>Abstract Factory: Consequences</vt:lpstr>
      <vt:lpstr>Abstract Factory: Examples</vt:lpstr>
      <vt:lpstr>Builder</vt:lpstr>
      <vt:lpstr>Builder: Problem</vt:lpstr>
      <vt:lpstr>Builder: Solution</vt:lpstr>
      <vt:lpstr>PowerPoint Presentation</vt:lpstr>
      <vt:lpstr>Builder: Consequences</vt:lpstr>
      <vt:lpstr>Builder: Examples</vt:lpstr>
      <vt:lpstr>Prototype</vt:lpstr>
      <vt:lpstr>Prototype: Problem</vt:lpstr>
      <vt:lpstr>Prototype: Solution</vt:lpstr>
      <vt:lpstr>PowerPoint Presentation</vt:lpstr>
      <vt:lpstr>Prototype: Consequences</vt:lpstr>
      <vt:lpstr>Prototype: Examples</vt:lpstr>
      <vt:lpstr>Singleton</vt:lpstr>
      <vt:lpstr>Singleton: Problem</vt:lpstr>
      <vt:lpstr>Singleton: Solution</vt:lpstr>
      <vt:lpstr>PowerPoint Presentation</vt:lpstr>
      <vt:lpstr>Singleton: Consequences</vt:lpstr>
      <vt:lpstr>Singleton: Examples</vt:lpstr>
      <vt:lpstr>Dependency Injection</vt:lpstr>
      <vt:lpstr>Dependency Injection: Problem</vt:lpstr>
      <vt:lpstr>Dependency Injection: Solution</vt:lpstr>
      <vt:lpstr>PowerPoint Presentation</vt:lpstr>
      <vt:lpstr>Dependency Injection: Consequences</vt:lpstr>
      <vt:lpstr>Dependency Injection: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Attributes</dc:title>
  <dc:creator>Parinya Ekparinya</dc:creator>
  <cp:lastModifiedBy>Parinya Ekparinya</cp:lastModifiedBy>
  <cp:revision>1200</cp:revision>
  <dcterms:created xsi:type="dcterms:W3CDTF">2021-08-06T02:08:19Z</dcterms:created>
  <dcterms:modified xsi:type="dcterms:W3CDTF">2021-10-16T04:09:57Z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0x01010003035ECC10652E4EAAA6BA8CC01AF810</vt:lpwstr>
  </property>
</Properties>
</file>